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75" r:id="rId2"/>
    <p:sldId id="577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  <a:srgbClr val="FF6600"/>
    <a:srgbClr val="FF6699"/>
    <a:srgbClr val="FF0066"/>
    <a:srgbClr val="00CC00"/>
    <a:srgbClr val="FF9933"/>
    <a:srgbClr val="008080"/>
    <a:srgbClr val="FFCC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71" d="100"/>
          <a:sy n="71" d="100"/>
        </p:scale>
        <p:origin x="66" y="3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2026/2/15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©2026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18624-09C5-F300-060D-0FB5DA535A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CF23091-F47C-8ECB-5535-45883672B3D0}"/>
              </a:ext>
            </a:extLst>
          </p:cNvPr>
          <p:cNvGrpSpPr/>
          <p:nvPr/>
        </p:nvGrpSpPr>
        <p:grpSpPr>
          <a:xfrm>
            <a:off x="1381807" y="3734684"/>
            <a:ext cx="1634582" cy="2725635"/>
            <a:chOff x="1381807" y="3734684"/>
            <a:chExt cx="1634582" cy="2725635"/>
          </a:xfrm>
        </p:grpSpPr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9C3DA553-49CB-82CF-2EC9-67C42195E24B}"/>
                </a:ext>
              </a:extLst>
            </p:cNvPr>
            <p:cNvGrpSpPr/>
            <p:nvPr/>
          </p:nvGrpSpPr>
          <p:grpSpPr>
            <a:xfrm>
              <a:off x="1381807" y="3734684"/>
              <a:ext cx="1278092" cy="2725635"/>
              <a:chOff x="1379015" y="595859"/>
              <a:chExt cx="1278092" cy="2725635"/>
            </a:xfrm>
          </p:grpSpPr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3AC3549C-C0BF-118A-AAA8-1E2C522CF49F}"/>
                  </a:ext>
                </a:extLst>
              </p:cNvPr>
              <p:cNvSpPr/>
              <p:nvPr/>
            </p:nvSpPr>
            <p:spPr>
              <a:xfrm flipH="1">
                <a:off x="2049484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E19C51CF-FD50-3D9B-4AEB-331801D796E9}"/>
                  </a:ext>
                </a:extLst>
              </p:cNvPr>
              <p:cNvSpPr/>
              <p:nvPr/>
            </p:nvSpPr>
            <p:spPr>
              <a:xfrm>
                <a:off x="1641801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6D96B3F3-46F0-3F92-F56F-258BD4D035FC}"/>
                  </a:ext>
                </a:extLst>
              </p:cNvPr>
              <p:cNvSpPr/>
              <p:nvPr/>
            </p:nvSpPr>
            <p:spPr>
              <a:xfrm rot="10800000">
                <a:off x="1710521" y="2584449"/>
                <a:ext cx="619780" cy="575678"/>
              </a:xfrm>
              <a:custGeom>
                <a:avLst/>
                <a:gdLst>
                  <a:gd name="connsiteX0" fmla="*/ 669025 w 669025"/>
                  <a:gd name="connsiteY0" fmla="*/ 697730 h 697730"/>
                  <a:gd name="connsiteX1" fmla="*/ 348350 w 669025"/>
                  <a:gd name="connsiteY1" fmla="*/ 697730 h 697730"/>
                  <a:gd name="connsiteX2" fmla="*/ 320675 w 669025"/>
                  <a:gd name="connsiteY2" fmla="*/ 697730 h 697730"/>
                  <a:gd name="connsiteX3" fmla="*/ 0 w 669025"/>
                  <a:gd name="connsiteY3" fmla="*/ 697730 h 697730"/>
                  <a:gd name="connsiteX4" fmla="*/ 41025 w 669025"/>
                  <a:gd name="connsiteY4" fmla="*/ 0 h 697730"/>
                  <a:gd name="connsiteX5" fmla="*/ 307325 w 669025"/>
                  <a:gd name="connsiteY5" fmla="*/ 0 h 697730"/>
                  <a:gd name="connsiteX6" fmla="*/ 334512 w 669025"/>
                  <a:gd name="connsiteY6" fmla="*/ 462390 h 697730"/>
                  <a:gd name="connsiteX7" fmla="*/ 361700 w 669025"/>
                  <a:gd name="connsiteY7" fmla="*/ 0 h 697730"/>
                  <a:gd name="connsiteX8" fmla="*/ 628000 w 669025"/>
                  <a:gd name="connsiteY8" fmla="*/ 0 h 697730"/>
                  <a:gd name="connsiteX0" fmla="*/ 669025 w 669025"/>
                  <a:gd name="connsiteY0" fmla="*/ 697730 h 697730"/>
                  <a:gd name="connsiteX1" fmla="*/ 320675 w 669025"/>
                  <a:gd name="connsiteY1" fmla="*/ 697730 h 697730"/>
                  <a:gd name="connsiteX2" fmla="*/ 0 w 669025"/>
                  <a:gd name="connsiteY2" fmla="*/ 697730 h 697730"/>
                  <a:gd name="connsiteX3" fmla="*/ 41025 w 669025"/>
                  <a:gd name="connsiteY3" fmla="*/ 0 h 697730"/>
                  <a:gd name="connsiteX4" fmla="*/ 307325 w 669025"/>
                  <a:gd name="connsiteY4" fmla="*/ 0 h 697730"/>
                  <a:gd name="connsiteX5" fmla="*/ 334512 w 669025"/>
                  <a:gd name="connsiteY5" fmla="*/ 462390 h 697730"/>
                  <a:gd name="connsiteX6" fmla="*/ 361700 w 669025"/>
                  <a:gd name="connsiteY6" fmla="*/ 0 h 697730"/>
                  <a:gd name="connsiteX7" fmla="*/ 628000 w 669025"/>
                  <a:gd name="connsiteY7" fmla="*/ 0 h 697730"/>
                  <a:gd name="connsiteX8" fmla="*/ 669025 w 669025"/>
                  <a:gd name="connsiteY8" fmla="*/ 697730 h 697730"/>
                  <a:gd name="connsiteX0" fmla="*/ 669025 w 669025"/>
                  <a:gd name="connsiteY0" fmla="*/ 697730 h 697730"/>
                  <a:gd name="connsiteX1" fmla="*/ 0 w 669025"/>
                  <a:gd name="connsiteY1" fmla="*/ 697730 h 697730"/>
                  <a:gd name="connsiteX2" fmla="*/ 41025 w 669025"/>
                  <a:gd name="connsiteY2" fmla="*/ 0 h 697730"/>
                  <a:gd name="connsiteX3" fmla="*/ 307325 w 669025"/>
                  <a:gd name="connsiteY3" fmla="*/ 0 h 697730"/>
                  <a:gd name="connsiteX4" fmla="*/ 334512 w 669025"/>
                  <a:gd name="connsiteY4" fmla="*/ 462390 h 697730"/>
                  <a:gd name="connsiteX5" fmla="*/ 361700 w 669025"/>
                  <a:gd name="connsiteY5" fmla="*/ 0 h 697730"/>
                  <a:gd name="connsiteX6" fmla="*/ 628000 w 669025"/>
                  <a:gd name="connsiteY6" fmla="*/ 0 h 697730"/>
                  <a:gd name="connsiteX7" fmla="*/ 669025 w 669025"/>
                  <a:gd name="connsiteY7" fmla="*/ 69773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9025" h="697730">
                    <a:moveTo>
                      <a:pt x="669025" y="697730"/>
                    </a:moveTo>
                    <a:lnTo>
                      <a:pt x="0" y="697730"/>
                    </a:lnTo>
                    <a:lnTo>
                      <a:pt x="41025" y="0"/>
                    </a:lnTo>
                    <a:lnTo>
                      <a:pt x="307325" y="0"/>
                    </a:lnTo>
                    <a:lnTo>
                      <a:pt x="334512" y="462390"/>
                    </a:lnTo>
                    <a:lnTo>
                      <a:pt x="361700" y="0"/>
                    </a:lnTo>
                    <a:lnTo>
                      <a:pt x="628000" y="0"/>
                    </a:lnTo>
                    <a:lnTo>
                      <a:pt x="669025" y="69773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87" name="四角形: 上の 2 つの角を丸める 786">
                <a:extLst>
                  <a:ext uri="{FF2B5EF4-FFF2-40B4-BE49-F238E27FC236}">
                    <a16:creationId xmlns:a16="http://schemas.microsoft.com/office/drawing/2014/main" id="{53945554-67B8-7768-1D6E-225D93A78298}"/>
                  </a:ext>
                </a:extLst>
              </p:cNvPr>
              <p:cNvSpPr>
                <a:spLocks/>
              </p:cNvSpPr>
              <p:nvPr/>
            </p:nvSpPr>
            <p:spPr>
              <a:xfrm rot="1800000" flipH="1">
                <a:off x="1541429" y="1852855"/>
                <a:ext cx="179477" cy="55863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88" name="四角形: 上の 2 つの角を丸める 787">
                <a:extLst>
                  <a:ext uri="{FF2B5EF4-FFF2-40B4-BE49-F238E27FC236}">
                    <a16:creationId xmlns:a16="http://schemas.microsoft.com/office/drawing/2014/main" id="{3B752CC0-F0F1-E653-97D2-32CF19C54236}"/>
                  </a:ext>
                </a:extLst>
              </p:cNvPr>
              <p:cNvSpPr>
                <a:spLocks/>
              </p:cNvSpPr>
              <p:nvPr/>
            </p:nvSpPr>
            <p:spPr>
              <a:xfrm rot="20217392">
                <a:off x="2337301" y="1915855"/>
                <a:ext cx="152124" cy="5751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43F7D03D-6C21-6D83-BE3D-12B5430C109D}"/>
                  </a:ext>
                </a:extLst>
              </p:cNvPr>
              <p:cNvSpPr/>
              <p:nvPr/>
            </p:nvSpPr>
            <p:spPr>
              <a:xfrm>
                <a:off x="1656523" y="1811870"/>
                <a:ext cx="722950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二等辺三角形 789">
                <a:extLst>
                  <a:ext uri="{FF2B5EF4-FFF2-40B4-BE49-F238E27FC236}">
                    <a16:creationId xmlns:a16="http://schemas.microsoft.com/office/drawing/2014/main" id="{46AE805C-1EED-8156-5BB8-A279981C38A3}"/>
                  </a:ext>
                </a:extLst>
              </p:cNvPr>
              <p:cNvSpPr/>
              <p:nvPr/>
            </p:nvSpPr>
            <p:spPr>
              <a:xfrm rot="10800000">
                <a:off x="1798344" y="1806792"/>
                <a:ext cx="441152" cy="89364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正方形/長方形 791">
                <a:extLst>
                  <a:ext uri="{FF2B5EF4-FFF2-40B4-BE49-F238E27FC236}">
                    <a16:creationId xmlns:a16="http://schemas.microsoft.com/office/drawing/2014/main" id="{B23AB3C0-95AC-A8B5-DB6C-5B19DD62EB29}"/>
                  </a:ext>
                </a:extLst>
              </p:cNvPr>
              <p:cNvSpPr/>
              <p:nvPr/>
            </p:nvSpPr>
            <p:spPr>
              <a:xfrm>
                <a:off x="1997647" y="1892941"/>
                <a:ext cx="45719" cy="57244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C8D99226-716B-8823-6B0B-A38966D7FE78}"/>
                  </a:ext>
                </a:extLst>
              </p:cNvPr>
              <p:cNvSpPr/>
              <p:nvPr/>
            </p:nvSpPr>
            <p:spPr>
              <a:xfrm>
                <a:off x="1692140" y="2466868"/>
                <a:ext cx="650986" cy="119063"/>
              </a:xfrm>
              <a:custGeom>
                <a:avLst/>
                <a:gdLst>
                  <a:gd name="connsiteX0" fmla="*/ 0 w 650986"/>
                  <a:gd name="connsiteY0" fmla="*/ 0 h 119063"/>
                  <a:gd name="connsiteX1" fmla="*/ 650986 w 650986"/>
                  <a:gd name="connsiteY1" fmla="*/ 0 h 119063"/>
                  <a:gd name="connsiteX2" fmla="*/ 643195 w 650986"/>
                  <a:gd name="connsiteY2" fmla="*/ 119063 h 119063"/>
                  <a:gd name="connsiteX3" fmla="*/ 7792 w 650986"/>
                  <a:gd name="connsiteY3" fmla="*/ 1190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986" h="119063">
                    <a:moveTo>
                      <a:pt x="0" y="0"/>
                    </a:moveTo>
                    <a:lnTo>
                      <a:pt x="650986" y="0"/>
                    </a:lnTo>
                    <a:lnTo>
                      <a:pt x="643195" y="119063"/>
                    </a:lnTo>
                    <a:lnTo>
                      <a:pt x="7792" y="119063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BF9C2D1B-0600-3638-E2A1-5E41CF26C22F}"/>
                  </a:ext>
                </a:extLst>
              </p:cNvPr>
              <p:cNvSpPr/>
              <p:nvPr/>
            </p:nvSpPr>
            <p:spPr>
              <a:xfrm>
                <a:off x="1812821" y="1663172"/>
                <a:ext cx="392218" cy="282244"/>
              </a:xfrm>
              <a:prstGeom prst="ellipse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95" name="グループ化 794">
                <a:extLst>
                  <a:ext uri="{FF2B5EF4-FFF2-40B4-BE49-F238E27FC236}">
                    <a16:creationId xmlns:a16="http://schemas.microsoft.com/office/drawing/2014/main" id="{A5019D14-B121-4D4F-7224-E81CF0143E54}"/>
                  </a:ext>
                </a:extLst>
              </p:cNvPr>
              <p:cNvGrpSpPr/>
              <p:nvPr/>
            </p:nvGrpSpPr>
            <p:grpSpPr>
              <a:xfrm>
                <a:off x="1379015" y="726505"/>
                <a:ext cx="1278092" cy="1115392"/>
                <a:chOff x="1282644" y="726505"/>
                <a:chExt cx="1278092" cy="1115392"/>
              </a:xfrm>
            </p:grpSpPr>
            <p:sp>
              <p:nvSpPr>
                <p:cNvPr id="800" name="楕円 799">
                  <a:extLst>
                    <a:ext uri="{FF2B5EF4-FFF2-40B4-BE49-F238E27FC236}">
                      <a16:creationId xmlns:a16="http://schemas.microsoft.com/office/drawing/2014/main" id="{289CA4C2-D8B9-2B8F-0AD6-31698627C755}"/>
                    </a:ext>
                  </a:extLst>
                </p:cNvPr>
                <p:cNvSpPr/>
                <p:nvPr/>
              </p:nvSpPr>
              <p:spPr>
                <a:xfrm>
                  <a:off x="1282644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楕円 800">
                  <a:extLst>
                    <a:ext uri="{FF2B5EF4-FFF2-40B4-BE49-F238E27FC236}">
                      <a16:creationId xmlns:a16="http://schemas.microsoft.com/office/drawing/2014/main" id="{DD6D1700-F6D1-7CCF-9ADE-6D1661A1062B}"/>
                    </a:ext>
                  </a:extLst>
                </p:cNvPr>
                <p:cNvSpPr/>
                <p:nvPr/>
              </p:nvSpPr>
              <p:spPr>
                <a:xfrm>
                  <a:off x="2348626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楕円 801">
                  <a:extLst>
                    <a:ext uri="{FF2B5EF4-FFF2-40B4-BE49-F238E27FC236}">
                      <a16:creationId xmlns:a16="http://schemas.microsoft.com/office/drawing/2014/main" id="{9E1A5D50-D0F2-C780-50E4-DBBAFEDAA660}"/>
                    </a:ext>
                  </a:extLst>
                </p:cNvPr>
                <p:cNvSpPr/>
                <p:nvPr/>
              </p:nvSpPr>
              <p:spPr>
                <a:xfrm>
                  <a:off x="1363931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アーチ 804">
                  <a:extLst>
                    <a:ext uri="{FF2B5EF4-FFF2-40B4-BE49-F238E27FC236}">
                      <a16:creationId xmlns:a16="http://schemas.microsoft.com/office/drawing/2014/main" id="{1737295E-AD39-6A6E-6B6B-38AFF0047F23}"/>
                    </a:ext>
                  </a:extLst>
                </p:cNvPr>
                <p:cNvSpPr/>
                <p:nvPr/>
              </p:nvSpPr>
              <p:spPr>
                <a:xfrm rot="10800000">
                  <a:off x="1772369" y="1416036"/>
                  <a:ext cx="295176" cy="295176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97" name="グループ化 796">
                <a:extLst>
                  <a:ext uri="{FF2B5EF4-FFF2-40B4-BE49-F238E27FC236}">
                    <a16:creationId xmlns:a16="http://schemas.microsoft.com/office/drawing/2014/main" id="{E5A884C1-55D9-2565-0213-F5CB6132D134}"/>
                  </a:ext>
                </a:extLst>
              </p:cNvPr>
              <p:cNvGrpSpPr/>
              <p:nvPr/>
            </p:nvGrpSpPr>
            <p:grpSpPr>
              <a:xfrm>
                <a:off x="1475874" y="595859"/>
                <a:ext cx="1082710" cy="559844"/>
                <a:chOff x="2828995" y="1981244"/>
                <a:chExt cx="949902" cy="555391"/>
              </a:xfrm>
            </p:grpSpPr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1AADD05F-B816-8818-923E-16B452BAC91F}"/>
                    </a:ext>
                  </a:extLst>
                </p:cNvPr>
                <p:cNvSpPr/>
                <p:nvPr/>
              </p:nvSpPr>
              <p:spPr>
                <a:xfrm>
                  <a:off x="2832842" y="1981244"/>
                  <a:ext cx="942208" cy="461906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36793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lnTo>
                        <a:pt x="841847" y="428749"/>
                      </a:lnTo>
                      <a:cubicBezTo>
                        <a:pt x="722094" y="422423"/>
                        <a:pt x="598102" y="419100"/>
                        <a:pt x="471104" y="419100"/>
                      </a:cubicBezTo>
                      <a:cubicBezTo>
                        <a:pt x="344106" y="419100"/>
                        <a:pt x="220114" y="422423"/>
                        <a:pt x="100361" y="428749"/>
                      </a:cubicBezTo>
                      <a:lnTo>
                        <a:pt x="0" y="436793"/>
                      </a:ln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D6689D6D-9A1A-2763-43A3-A37EBD613409}"/>
                    </a:ext>
                  </a:extLst>
                </p:cNvPr>
                <p:cNvSpPr/>
                <p:nvPr/>
              </p:nvSpPr>
              <p:spPr>
                <a:xfrm>
                  <a:off x="2828995" y="2392927"/>
                  <a:ext cx="949902" cy="143708"/>
                </a:xfrm>
                <a:custGeom>
                  <a:avLst/>
                  <a:gdLst>
                    <a:gd name="connsiteX0" fmla="*/ 472570 w 949902"/>
                    <a:gd name="connsiteY0" fmla="*/ 0 h 169902"/>
                    <a:gd name="connsiteX1" fmla="*/ 845694 w 949902"/>
                    <a:gd name="connsiteY1" fmla="*/ 64211 h 169902"/>
                    <a:gd name="connsiteX2" fmla="*/ 946055 w 949902"/>
                    <a:gd name="connsiteY2" fmla="*/ 66126 h 169902"/>
                    <a:gd name="connsiteX3" fmla="*/ 949902 w 949902"/>
                    <a:gd name="connsiteY3" fmla="*/ 75211 h 169902"/>
                    <a:gd name="connsiteX4" fmla="*/ 810792 w 949902"/>
                    <a:gd name="connsiteY4" fmla="*/ 155175 h 169902"/>
                    <a:gd name="connsiteX5" fmla="*/ 719050 w 949902"/>
                    <a:gd name="connsiteY5" fmla="*/ 169902 h 169902"/>
                    <a:gd name="connsiteX6" fmla="*/ 661849 w 949902"/>
                    <a:gd name="connsiteY6" fmla="*/ 159634 h 169902"/>
                    <a:gd name="connsiteX7" fmla="*/ 472570 w 949902"/>
                    <a:gd name="connsiteY7" fmla="*/ 135732 h 169902"/>
                    <a:gd name="connsiteX8" fmla="*/ 285672 w 949902"/>
                    <a:gd name="connsiteY8" fmla="*/ 159634 h 169902"/>
                    <a:gd name="connsiteX9" fmla="*/ 230121 w 949902"/>
                    <a:gd name="connsiteY9" fmla="*/ 169785 h 169902"/>
                    <a:gd name="connsiteX10" fmla="*/ 139110 w 949902"/>
                    <a:gd name="connsiteY10" fmla="*/ 155175 h 169902"/>
                    <a:gd name="connsiteX11" fmla="*/ 0 w 949902"/>
                    <a:gd name="connsiteY11" fmla="*/ 75211 h 169902"/>
                    <a:gd name="connsiteX12" fmla="*/ 3847 w 949902"/>
                    <a:gd name="connsiteY12" fmla="*/ 66126 h 169902"/>
                    <a:gd name="connsiteX13" fmla="*/ 104208 w 949902"/>
                    <a:gd name="connsiteY13" fmla="*/ 64211 h 169902"/>
                    <a:gd name="connsiteX14" fmla="*/ 472570 w 949902"/>
                    <a:gd name="connsiteY14" fmla="*/ 0 h 169902"/>
                    <a:gd name="connsiteX0" fmla="*/ 472570 w 949902"/>
                    <a:gd name="connsiteY0" fmla="*/ 0 h 143708"/>
                    <a:gd name="connsiteX1" fmla="*/ 845694 w 949902"/>
                    <a:gd name="connsiteY1" fmla="*/ 38017 h 143708"/>
                    <a:gd name="connsiteX2" fmla="*/ 946055 w 949902"/>
                    <a:gd name="connsiteY2" fmla="*/ 39932 h 143708"/>
                    <a:gd name="connsiteX3" fmla="*/ 949902 w 949902"/>
                    <a:gd name="connsiteY3" fmla="*/ 49017 h 143708"/>
                    <a:gd name="connsiteX4" fmla="*/ 810792 w 949902"/>
                    <a:gd name="connsiteY4" fmla="*/ 128981 h 143708"/>
                    <a:gd name="connsiteX5" fmla="*/ 719050 w 949902"/>
                    <a:gd name="connsiteY5" fmla="*/ 143708 h 143708"/>
                    <a:gd name="connsiteX6" fmla="*/ 661849 w 949902"/>
                    <a:gd name="connsiteY6" fmla="*/ 133440 h 143708"/>
                    <a:gd name="connsiteX7" fmla="*/ 472570 w 949902"/>
                    <a:gd name="connsiteY7" fmla="*/ 109538 h 143708"/>
                    <a:gd name="connsiteX8" fmla="*/ 285672 w 949902"/>
                    <a:gd name="connsiteY8" fmla="*/ 133440 h 143708"/>
                    <a:gd name="connsiteX9" fmla="*/ 230121 w 949902"/>
                    <a:gd name="connsiteY9" fmla="*/ 143591 h 143708"/>
                    <a:gd name="connsiteX10" fmla="*/ 139110 w 949902"/>
                    <a:gd name="connsiteY10" fmla="*/ 128981 h 143708"/>
                    <a:gd name="connsiteX11" fmla="*/ 0 w 949902"/>
                    <a:gd name="connsiteY11" fmla="*/ 49017 h 143708"/>
                    <a:gd name="connsiteX12" fmla="*/ 3847 w 949902"/>
                    <a:gd name="connsiteY12" fmla="*/ 39932 h 143708"/>
                    <a:gd name="connsiteX13" fmla="*/ 104208 w 949902"/>
                    <a:gd name="connsiteY13" fmla="*/ 38017 h 143708"/>
                    <a:gd name="connsiteX14" fmla="*/ 472570 w 949902"/>
                    <a:gd name="connsiteY14" fmla="*/ 0 h 14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49902" h="143708">
                      <a:moveTo>
                        <a:pt x="472570" y="0"/>
                      </a:moveTo>
                      <a:cubicBezTo>
                        <a:pt x="599568" y="0"/>
                        <a:pt x="725941" y="36510"/>
                        <a:pt x="845694" y="38017"/>
                      </a:cubicBezTo>
                      <a:lnTo>
                        <a:pt x="946055" y="39932"/>
                      </a:lnTo>
                      <a:lnTo>
                        <a:pt x="949902" y="49017"/>
                      </a:lnTo>
                      <a:cubicBezTo>
                        <a:pt x="949902" y="80245"/>
                        <a:pt x="896741" y="108517"/>
                        <a:pt x="810792" y="128981"/>
                      </a:cubicBezTo>
                      <a:lnTo>
                        <a:pt x="719050" y="143708"/>
                      </a:lnTo>
                      <a:lnTo>
                        <a:pt x="661849" y="133440"/>
                      </a:lnTo>
                      <a:cubicBezTo>
                        <a:pt x="599412" y="121418"/>
                        <a:pt x="536069" y="109538"/>
                        <a:pt x="472570" y="109538"/>
                      </a:cubicBezTo>
                      <a:cubicBezTo>
                        <a:pt x="409071" y="109538"/>
                        <a:pt x="346919" y="121418"/>
                        <a:pt x="285672" y="133440"/>
                      </a:cubicBezTo>
                      <a:lnTo>
                        <a:pt x="230121" y="143591"/>
                      </a:lnTo>
                      <a:lnTo>
                        <a:pt x="139110" y="128981"/>
                      </a:lnTo>
                      <a:cubicBezTo>
                        <a:pt x="53161" y="108517"/>
                        <a:pt x="0" y="80245"/>
                        <a:pt x="0" y="49017"/>
                      </a:cubicBezTo>
                      <a:lnTo>
                        <a:pt x="3847" y="39932"/>
                      </a:lnTo>
                      <a:lnTo>
                        <a:pt x="104208" y="38017"/>
                      </a:lnTo>
                      <a:cubicBezTo>
                        <a:pt x="223961" y="36510"/>
                        <a:pt x="345572" y="0"/>
                        <a:pt x="472570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56753015-4420-D56C-977B-97B512037FF6}"/>
                </a:ext>
              </a:extLst>
            </p:cNvPr>
            <p:cNvGrpSpPr/>
            <p:nvPr/>
          </p:nvGrpSpPr>
          <p:grpSpPr>
            <a:xfrm>
              <a:off x="1644593" y="4446111"/>
              <a:ext cx="1371796" cy="1297710"/>
              <a:chOff x="5238037" y="1169084"/>
              <a:chExt cx="2020265" cy="1911160"/>
            </a:xfrm>
          </p:grpSpPr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9273BC42-7B1B-D27F-31E3-F4BDC735BCBE}"/>
                  </a:ext>
                </a:extLst>
              </p:cNvPr>
              <p:cNvSpPr/>
              <p:nvPr/>
            </p:nvSpPr>
            <p:spPr>
              <a:xfrm rot="10800000">
                <a:off x="6464579" y="2468077"/>
                <a:ext cx="793723" cy="612167"/>
              </a:xfrm>
              <a:custGeom>
                <a:avLst/>
                <a:gdLst>
                  <a:gd name="csX0" fmla="*/ 1145447 w 1145447"/>
                  <a:gd name="csY0" fmla="*/ 883338 h 883438"/>
                  <a:gd name="csX1" fmla="*/ 549781 w 1145447"/>
                  <a:gd name="csY1" fmla="*/ 561661 h 883438"/>
                  <a:gd name="csX2" fmla="*/ 503517 w 1145447"/>
                  <a:gd name="csY2" fmla="*/ 474605 h 883438"/>
                  <a:gd name="csX3" fmla="*/ 503118 w 1145447"/>
                  <a:gd name="csY3" fmla="*/ 474780 h 883438"/>
                  <a:gd name="csX4" fmla="*/ 2614 w 1145447"/>
                  <a:gd name="csY4" fmla="*/ 154030 h 883438"/>
                  <a:gd name="csX5" fmla="*/ 0 w 1145447"/>
                  <a:gd name="csY5" fmla="*/ 100 h 883438"/>
                  <a:gd name="csX6" fmla="*/ 595666 w 1145447"/>
                  <a:gd name="csY6" fmla="*/ 321777 h 883438"/>
                  <a:gd name="csX7" fmla="*/ 641931 w 1145447"/>
                  <a:gd name="csY7" fmla="*/ 408833 h 883438"/>
                  <a:gd name="csX8" fmla="*/ 642329 w 1145447"/>
                  <a:gd name="csY8" fmla="*/ 408658 h 883438"/>
                  <a:gd name="csX9" fmla="*/ 1142833 w 1145447"/>
                  <a:gd name="csY9" fmla="*/ 729408 h 883438"/>
                  <a:gd name="csX10" fmla="*/ 1145447 w 1145447"/>
                  <a:gd name="csY10" fmla="*/ 883338 h 8834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145447" h="883438">
                    <a:moveTo>
                      <a:pt x="1145447" y="883338"/>
                    </a:moveTo>
                    <a:cubicBezTo>
                      <a:pt x="901992" y="887473"/>
                      <a:pt x="677171" y="763415"/>
                      <a:pt x="549781" y="561661"/>
                    </a:cubicBezTo>
                    <a:lnTo>
                      <a:pt x="503517" y="474605"/>
                    </a:lnTo>
                    <a:lnTo>
                      <a:pt x="503118" y="474780"/>
                    </a:lnTo>
                    <a:cubicBezTo>
                      <a:pt x="416132" y="276799"/>
                      <a:pt x="218830" y="150358"/>
                      <a:pt x="2614" y="154030"/>
                    </a:cubicBezTo>
                    <a:cubicBezTo>
                      <a:pt x="1743" y="102720"/>
                      <a:pt x="871" y="51410"/>
                      <a:pt x="0" y="100"/>
                    </a:cubicBezTo>
                    <a:cubicBezTo>
                      <a:pt x="243456" y="-4035"/>
                      <a:pt x="468276" y="120023"/>
                      <a:pt x="595666" y="321777"/>
                    </a:cubicBezTo>
                    <a:lnTo>
                      <a:pt x="641931" y="408833"/>
                    </a:lnTo>
                    <a:lnTo>
                      <a:pt x="642329" y="408658"/>
                    </a:lnTo>
                    <a:cubicBezTo>
                      <a:pt x="729315" y="606639"/>
                      <a:pt x="926617" y="733080"/>
                      <a:pt x="1142833" y="729408"/>
                    </a:cubicBezTo>
                    <a:cubicBezTo>
                      <a:pt x="1143704" y="780718"/>
                      <a:pt x="1144576" y="832028"/>
                      <a:pt x="1145447" y="88333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AC35DA3D-4F85-8314-BDB7-55AEBBE82EDA}"/>
                  </a:ext>
                </a:extLst>
              </p:cNvPr>
              <p:cNvGrpSpPr/>
              <p:nvPr/>
            </p:nvGrpSpPr>
            <p:grpSpPr>
              <a:xfrm rot="18900000">
                <a:off x="5238037" y="1169084"/>
                <a:ext cx="916816" cy="1820624"/>
                <a:chOff x="4745585" y="3823765"/>
                <a:chExt cx="1198167" cy="2379334"/>
              </a:xfrm>
            </p:grpSpPr>
            <p:sp>
              <p:nvSpPr>
                <p:cNvPr id="809" name="四角形: 上の 2 つの角を丸める 808">
                  <a:extLst>
                    <a:ext uri="{FF2B5EF4-FFF2-40B4-BE49-F238E27FC236}">
                      <a16:creationId xmlns:a16="http://schemas.microsoft.com/office/drawing/2014/main" id="{23DDA041-C313-12B1-E12F-34550E94CACC}"/>
                    </a:ext>
                  </a:extLst>
                </p:cNvPr>
                <p:cNvSpPr/>
                <p:nvPr/>
              </p:nvSpPr>
              <p:spPr>
                <a:xfrm>
                  <a:off x="5584455" y="5985078"/>
                  <a:ext cx="215670" cy="218021"/>
                </a:xfrm>
                <a:prstGeom prst="round2SameRect">
                  <a:avLst>
                    <a:gd name="adj1" fmla="val 10653"/>
                    <a:gd name="adj2" fmla="val 411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A3BBD797-1492-07FD-D137-F618712AFCDA}"/>
                    </a:ext>
                  </a:extLst>
                </p:cNvPr>
                <p:cNvSpPr/>
                <p:nvPr/>
              </p:nvSpPr>
              <p:spPr>
                <a:xfrm rot="11700000">
                  <a:off x="5147501" y="5017552"/>
                  <a:ext cx="270501" cy="624537"/>
                </a:xfrm>
                <a:custGeom>
                  <a:avLst/>
                  <a:gdLst>
                    <a:gd name="csX0" fmla="*/ 95931 w 252239"/>
                    <a:gd name="csY0" fmla="*/ 553090 h 553090"/>
                    <a:gd name="csX1" fmla="*/ 0 w 252239"/>
                    <a:gd name="csY1" fmla="*/ 457159 h 553090"/>
                    <a:gd name="csX2" fmla="*/ 1356 w 252239"/>
                    <a:gd name="csY2" fmla="*/ 432536 h 553090"/>
                    <a:gd name="csX3" fmla="*/ 187114 w 252239"/>
                    <a:gd name="csY3" fmla="*/ 17839 h 553090"/>
                    <a:gd name="csX4" fmla="*/ 218499 w 252239"/>
                    <a:gd name="csY4" fmla="*/ 0 h 553090"/>
                    <a:gd name="csX5" fmla="*/ 252239 w 252239"/>
                    <a:gd name="csY5" fmla="*/ 33740 h 553090"/>
                    <a:gd name="csX6" fmla="*/ 221718 w 252239"/>
                    <a:gd name="csY6" fmla="*/ 66301 h 553090"/>
                    <a:gd name="csX7" fmla="*/ 95746 w 252239"/>
                    <a:gd name="csY7" fmla="*/ 548633 h 55309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52239" h="553090">
                      <a:moveTo>
                        <a:pt x="95931" y="553090"/>
                      </a:moveTo>
                      <a:lnTo>
                        <a:pt x="0" y="457159"/>
                      </a:lnTo>
                      <a:lnTo>
                        <a:pt x="1356" y="432536"/>
                      </a:lnTo>
                      <a:cubicBezTo>
                        <a:pt x="22310" y="245035"/>
                        <a:pt x="93015" y="90715"/>
                        <a:pt x="187114" y="17839"/>
                      </a:cubicBezTo>
                      <a:lnTo>
                        <a:pt x="218499" y="0"/>
                      </a:lnTo>
                      <a:lnTo>
                        <a:pt x="252239" y="33740"/>
                      </a:lnTo>
                      <a:lnTo>
                        <a:pt x="221718" y="66301"/>
                      </a:lnTo>
                      <a:cubicBezTo>
                        <a:pt x="143429" y="181907"/>
                        <a:pt x="95746" y="358019"/>
                        <a:pt x="95746" y="5486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C5B9A1B7-0D7B-C055-2487-170EEE1B0359}"/>
                    </a:ext>
                  </a:extLst>
                </p:cNvPr>
                <p:cNvSpPr/>
                <p:nvPr/>
              </p:nvSpPr>
              <p:spPr>
                <a:xfrm rot="19800000">
                  <a:off x="4745585" y="3823765"/>
                  <a:ext cx="403090" cy="930747"/>
                </a:xfrm>
                <a:custGeom>
                  <a:avLst/>
                  <a:gdLst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796826 w 883150"/>
                    <a:gd name="csY2" fmla="*/ 928776 h 2039217"/>
                    <a:gd name="csX3" fmla="*/ 797594 w 883150"/>
                    <a:gd name="csY3" fmla="*/ 928776 h 2039217"/>
                    <a:gd name="csX4" fmla="*/ 883150 w 883150"/>
                    <a:gd name="csY4" fmla="*/ 2039217 h 2039217"/>
                    <a:gd name="csX5" fmla="*/ 375818 w 883150"/>
                    <a:gd name="csY5" fmla="*/ 2039217 h 2039217"/>
                    <a:gd name="csX6" fmla="*/ 454391 w 883150"/>
                    <a:gd name="csY6" fmla="*/ 1019411 h 2039217"/>
                    <a:gd name="csX7" fmla="*/ 0 w 883150"/>
                    <a:gd name="csY7" fmla="*/ 106597 h 2039217"/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796826 w 883150"/>
                    <a:gd name="csY2" fmla="*/ 928776 h 2039217"/>
                    <a:gd name="csX3" fmla="*/ 883150 w 883150"/>
                    <a:gd name="csY3" fmla="*/ 2039217 h 2039217"/>
                    <a:gd name="csX4" fmla="*/ 375818 w 883150"/>
                    <a:gd name="csY4" fmla="*/ 2039217 h 2039217"/>
                    <a:gd name="csX5" fmla="*/ 454391 w 883150"/>
                    <a:gd name="csY5" fmla="*/ 1019411 h 2039217"/>
                    <a:gd name="csX6" fmla="*/ 0 w 883150"/>
                    <a:gd name="csY6" fmla="*/ 106597 h 2039217"/>
                    <a:gd name="csX7" fmla="*/ 184631 w 883150"/>
                    <a:gd name="csY7" fmla="*/ 0 h 2039217"/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883150 w 883150"/>
                    <a:gd name="csY2" fmla="*/ 2039217 h 2039217"/>
                    <a:gd name="csX3" fmla="*/ 375818 w 883150"/>
                    <a:gd name="csY3" fmla="*/ 2039217 h 2039217"/>
                    <a:gd name="csX4" fmla="*/ 454391 w 883150"/>
                    <a:gd name="csY4" fmla="*/ 1019411 h 2039217"/>
                    <a:gd name="csX5" fmla="*/ 0 w 883150"/>
                    <a:gd name="csY5" fmla="*/ 106597 h 2039217"/>
                    <a:gd name="csX6" fmla="*/ 184631 w 883150"/>
                    <a:gd name="csY6" fmla="*/ 0 h 203921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883150" h="2039217">
                      <a:moveTo>
                        <a:pt x="184631" y="0"/>
                      </a:moveTo>
                      <a:lnTo>
                        <a:pt x="799281" y="927358"/>
                      </a:lnTo>
                      <a:lnTo>
                        <a:pt x="883150" y="2039217"/>
                      </a:lnTo>
                      <a:lnTo>
                        <a:pt x="375818" y="2039217"/>
                      </a:lnTo>
                      <a:lnTo>
                        <a:pt x="454391" y="1019411"/>
                      </a:lnTo>
                      <a:lnTo>
                        <a:pt x="0" y="106597"/>
                      </a:lnTo>
                      <a:lnTo>
                        <a:pt x="18463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四角形: 上の 2 つの角を丸める 811">
                  <a:extLst>
                    <a:ext uri="{FF2B5EF4-FFF2-40B4-BE49-F238E27FC236}">
                      <a16:creationId xmlns:a16="http://schemas.microsoft.com/office/drawing/2014/main" id="{8CA59240-DC2E-35A4-D97C-CE6471B89B16}"/>
                    </a:ext>
                  </a:extLst>
                </p:cNvPr>
                <p:cNvSpPr/>
                <p:nvPr/>
              </p:nvSpPr>
              <p:spPr>
                <a:xfrm rot="19800000">
                  <a:off x="5173341" y="4594180"/>
                  <a:ext cx="270193" cy="309490"/>
                </a:xfrm>
                <a:prstGeom prst="round2SameRect">
                  <a:avLst>
                    <a:gd name="adj1" fmla="val 12598"/>
                    <a:gd name="adj2" fmla="val 13036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13" name="四角形: 上の 2 つの角を丸める 812">
                  <a:extLst>
                    <a:ext uri="{FF2B5EF4-FFF2-40B4-BE49-F238E27FC236}">
                      <a16:creationId xmlns:a16="http://schemas.microsoft.com/office/drawing/2014/main" id="{5D5DF5A2-7177-0574-3D6D-34ABA07FC335}"/>
                    </a:ext>
                  </a:extLst>
                </p:cNvPr>
                <p:cNvSpPr/>
                <p:nvPr/>
              </p:nvSpPr>
              <p:spPr>
                <a:xfrm>
                  <a:off x="5503948" y="5906994"/>
                  <a:ext cx="376684" cy="143469"/>
                </a:xfrm>
                <a:prstGeom prst="round2SameRect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1D7E6756-B6A8-B3BB-A9B2-BCCFF5796717}"/>
                    </a:ext>
                  </a:extLst>
                </p:cNvPr>
                <p:cNvSpPr/>
                <p:nvPr/>
              </p:nvSpPr>
              <p:spPr>
                <a:xfrm rot="19800000">
                  <a:off x="4876037" y="4789073"/>
                  <a:ext cx="1067715" cy="1363301"/>
                </a:xfrm>
                <a:custGeom>
                  <a:avLst/>
                  <a:gdLst>
                    <a:gd name="csX0" fmla="*/ 486505 w 1067715"/>
                    <a:gd name="csY0" fmla="*/ 109936 h 1363301"/>
                    <a:gd name="csX1" fmla="*/ 329200 w 1067715"/>
                    <a:gd name="csY1" fmla="*/ 152086 h 1363301"/>
                    <a:gd name="csX2" fmla="*/ 109936 w 1067715"/>
                    <a:gd name="csY2" fmla="*/ 531862 h 1363301"/>
                    <a:gd name="csX3" fmla="*/ 152086 w 1067715"/>
                    <a:gd name="csY3" fmla="*/ 689167 h 1363301"/>
                    <a:gd name="csX4" fmla="*/ 473476 w 1067715"/>
                    <a:gd name="csY4" fmla="*/ 874722 h 1363301"/>
                    <a:gd name="csX5" fmla="*/ 544661 w 1067715"/>
                    <a:gd name="csY5" fmla="*/ 751426 h 1363301"/>
                    <a:gd name="csX6" fmla="*/ 544271 w 1067715"/>
                    <a:gd name="csY6" fmla="*/ 749492 h 1363301"/>
                    <a:gd name="csX7" fmla="*/ 544271 w 1067715"/>
                    <a:gd name="csY7" fmla="*/ 309888 h 1363301"/>
                    <a:gd name="csX8" fmla="*/ 544271 w 1067715"/>
                    <a:gd name="csY8" fmla="*/ 143287 h 1363301"/>
                    <a:gd name="csX9" fmla="*/ 992502 w 1067715"/>
                    <a:gd name="csY9" fmla="*/ 29402 h 1363301"/>
                    <a:gd name="csX10" fmla="*/ 1066815 w 1067715"/>
                    <a:gd name="csY10" fmla="*/ 141514 h 1363301"/>
                    <a:gd name="csX11" fmla="*/ 1066815 w 1067715"/>
                    <a:gd name="csY11" fmla="*/ 736805 h 1363301"/>
                    <a:gd name="csX12" fmla="*/ 1067715 w 1067715"/>
                    <a:gd name="csY12" fmla="*/ 749717 h 1363301"/>
                    <a:gd name="csX13" fmla="*/ 1065349 w 1067715"/>
                    <a:gd name="csY13" fmla="*/ 756755 h 1363301"/>
                    <a:gd name="csX14" fmla="*/ 1061462 w 1067715"/>
                    <a:gd name="csY14" fmla="*/ 776007 h 1363301"/>
                    <a:gd name="csX15" fmla="*/ 1056301 w 1067715"/>
                    <a:gd name="csY15" fmla="*/ 783661 h 1363301"/>
                    <a:gd name="csX16" fmla="*/ 1054143 w 1067715"/>
                    <a:gd name="csY16" fmla="*/ 790080 h 1363301"/>
                    <a:gd name="csX17" fmla="*/ 789094 w 1067715"/>
                    <a:gd name="csY17" fmla="*/ 1249158 h 1363301"/>
                    <a:gd name="csX18" fmla="*/ 797579 w 1067715"/>
                    <a:gd name="csY18" fmla="*/ 1260216 h 1363301"/>
                    <a:gd name="csX19" fmla="*/ 790845 w 1067715"/>
                    <a:gd name="csY19" fmla="*/ 1311361 h 1363301"/>
                    <a:gd name="csX20" fmla="*/ 765932 w 1067715"/>
                    <a:gd name="csY20" fmla="*/ 1354512 h 1363301"/>
                    <a:gd name="csX21" fmla="*/ 741927 w 1067715"/>
                    <a:gd name="csY21" fmla="*/ 1360944 h 1363301"/>
                    <a:gd name="csX22" fmla="*/ 317020 w 1067715"/>
                    <a:gd name="csY22" fmla="*/ 1115624 h 1363301"/>
                    <a:gd name="csX23" fmla="*/ 310588 w 1067715"/>
                    <a:gd name="csY23" fmla="*/ 1091619 h 1363301"/>
                    <a:gd name="csX24" fmla="*/ 335501 w 1067715"/>
                    <a:gd name="csY24" fmla="*/ 1048468 h 1363301"/>
                    <a:gd name="csX25" fmla="*/ 376427 w 1067715"/>
                    <a:gd name="csY25" fmla="*/ 1017064 h 1363301"/>
                    <a:gd name="csX26" fmla="*/ 390245 w 1067715"/>
                    <a:gd name="csY26" fmla="*/ 1018883 h 1363301"/>
                    <a:gd name="csX27" fmla="*/ 426239 w 1067715"/>
                    <a:gd name="csY27" fmla="*/ 956539 h 1363301"/>
                    <a:gd name="csX28" fmla="*/ 104849 w 1067715"/>
                    <a:gd name="csY28" fmla="*/ 770984 h 1363301"/>
                    <a:gd name="csX29" fmla="*/ 28119 w 1067715"/>
                    <a:gd name="csY29" fmla="*/ 484625 h 1363301"/>
                    <a:gd name="csX30" fmla="*/ 247383 w 1067715"/>
                    <a:gd name="csY30" fmla="*/ 104849 h 1363301"/>
                    <a:gd name="csX31" fmla="*/ 533742 w 1067715"/>
                    <a:gd name="csY31" fmla="*/ 28119 h 1363301"/>
                    <a:gd name="csX32" fmla="*/ 580471 w 1067715"/>
                    <a:gd name="csY32" fmla="*/ 55098 h 1363301"/>
                    <a:gd name="csX33" fmla="*/ 618584 w 1067715"/>
                    <a:gd name="csY33" fmla="*/ 29402 h 1363301"/>
                    <a:gd name="csX34" fmla="*/ 665945 w 1067715"/>
                    <a:gd name="csY34" fmla="*/ 19840 h 1363301"/>
                    <a:gd name="csX35" fmla="*/ 711730 w 1067715"/>
                    <a:gd name="csY35" fmla="*/ 19840 h 1363301"/>
                    <a:gd name="csX36" fmla="*/ 945141 w 1067715"/>
                    <a:gd name="csY36" fmla="*/ 19840 h 1363301"/>
                    <a:gd name="csX37" fmla="*/ 992502 w 1067715"/>
                    <a:gd name="csY37" fmla="*/ 29402 h 136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</a:cxnLst>
                  <a:rect l="l" t="t" r="r" b="b"/>
                  <a:pathLst>
                    <a:path w="1067715" h="1363301">
                      <a:moveTo>
                        <a:pt x="486505" y="109936"/>
                      </a:moveTo>
                      <a:cubicBezTo>
                        <a:pt x="431427" y="78137"/>
                        <a:pt x="360999" y="97008"/>
                        <a:pt x="329200" y="152086"/>
                      </a:cubicBezTo>
                      <a:lnTo>
                        <a:pt x="109936" y="531862"/>
                      </a:lnTo>
                      <a:cubicBezTo>
                        <a:pt x="78137" y="586939"/>
                        <a:pt x="97008" y="657368"/>
                        <a:pt x="152086" y="689167"/>
                      </a:cubicBezTo>
                      <a:lnTo>
                        <a:pt x="473476" y="874722"/>
                      </a:lnTo>
                      <a:lnTo>
                        <a:pt x="544661" y="751426"/>
                      </a:lnTo>
                      <a:lnTo>
                        <a:pt x="544271" y="749492"/>
                      </a:lnTo>
                      <a:lnTo>
                        <a:pt x="544271" y="309888"/>
                      </a:lnTo>
                      <a:lnTo>
                        <a:pt x="544271" y="143287"/>
                      </a:lnTo>
                      <a:close/>
                      <a:moveTo>
                        <a:pt x="992502" y="29402"/>
                      </a:moveTo>
                      <a:cubicBezTo>
                        <a:pt x="1036173" y="47873"/>
                        <a:pt x="1066815" y="91115"/>
                        <a:pt x="1066815" y="141514"/>
                      </a:cubicBezTo>
                      <a:lnTo>
                        <a:pt x="1066815" y="736805"/>
                      </a:lnTo>
                      <a:lnTo>
                        <a:pt x="1067715" y="749717"/>
                      </a:lnTo>
                      <a:lnTo>
                        <a:pt x="1065349" y="756755"/>
                      </a:lnTo>
                      <a:lnTo>
                        <a:pt x="1061462" y="776007"/>
                      </a:lnTo>
                      <a:lnTo>
                        <a:pt x="1056301" y="783661"/>
                      </a:lnTo>
                      <a:lnTo>
                        <a:pt x="1054143" y="790080"/>
                      </a:lnTo>
                      <a:lnTo>
                        <a:pt x="789094" y="1249158"/>
                      </a:lnTo>
                      <a:lnTo>
                        <a:pt x="797579" y="1260216"/>
                      </a:lnTo>
                      <a:cubicBezTo>
                        <a:pt x="802043" y="1276878"/>
                        <a:pt x="800151" y="1295242"/>
                        <a:pt x="790845" y="1311361"/>
                      </a:cubicBezTo>
                      <a:lnTo>
                        <a:pt x="765932" y="1354512"/>
                      </a:lnTo>
                      <a:cubicBezTo>
                        <a:pt x="761079" y="1362917"/>
                        <a:pt x="750331" y="1365797"/>
                        <a:pt x="741927" y="1360944"/>
                      </a:cubicBezTo>
                      <a:lnTo>
                        <a:pt x="317020" y="1115624"/>
                      </a:lnTo>
                      <a:cubicBezTo>
                        <a:pt x="308615" y="1110772"/>
                        <a:pt x="305735" y="1100024"/>
                        <a:pt x="310588" y="1091619"/>
                      </a:cubicBezTo>
                      <a:lnTo>
                        <a:pt x="335501" y="1048468"/>
                      </a:lnTo>
                      <a:cubicBezTo>
                        <a:pt x="344807" y="1032349"/>
                        <a:pt x="359766" y="1021529"/>
                        <a:pt x="376427" y="1017064"/>
                      </a:cubicBezTo>
                      <a:lnTo>
                        <a:pt x="390245" y="1018883"/>
                      </a:lnTo>
                      <a:lnTo>
                        <a:pt x="426239" y="956539"/>
                      </a:lnTo>
                      <a:lnTo>
                        <a:pt x="104849" y="770984"/>
                      </a:lnTo>
                      <a:cubicBezTo>
                        <a:pt x="4585" y="713096"/>
                        <a:pt x="-29768" y="584889"/>
                        <a:pt x="28119" y="484625"/>
                      </a:cubicBezTo>
                      <a:lnTo>
                        <a:pt x="247383" y="104849"/>
                      </a:lnTo>
                      <a:cubicBezTo>
                        <a:pt x="305271" y="4584"/>
                        <a:pt x="433478" y="-29768"/>
                        <a:pt x="533742" y="28119"/>
                      </a:cubicBezTo>
                      <a:lnTo>
                        <a:pt x="580471" y="55098"/>
                      </a:lnTo>
                      <a:lnTo>
                        <a:pt x="618584" y="29402"/>
                      </a:lnTo>
                      <a:cubicBezTo>
                        <a:pt x="633141" y="23245"/>
                        <a:pt x="649145" y="19840"/>
                        <a:pt x="665945" y="19840"/>
                      </a:cubicBezTo>
                      <a:lnTo>
                        <a:pt x="711730" y="19840"/>
                      </a:lnTo>
                      <a:lnTo>
                        <a:pt x="945141" y="19840"/>
                      </a:lnTo>
                      <a:cubicBezTo>
                        <a:pt x="961941" y="19840"/>
                        <a:pt x="977945" y="23245"/>
                        <a:pt x="992502" y="2940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7741EB2B-0286-78B3-8D1A-46C4B199356E}"/>
                </a:ext>
              </a:extLst>
            </p:cNvPr>
            <p:cNvSpPr/>
            <p:nvPr/>
          </p:nvSpPr>
          <p:spPr>
            <a:xfrm rot="5400000" flipH="1">
              <a:off x="1925044" y="5314444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四角形: 上の 2 つの角を丸める 183">
              <a:extLst>
                <a:ext uri="{FF2B5EF4-FFF2-40B4-BE49-F238E27FC236}">
                  <a16:creationId xmlns:a16="http://schemas.microsoft.com/office/drawing/2014/main" id="{0446608B-8D6D-9143-C552-71D65F0893D7}"/>
                </a:ext>
              </a:extLst>
            </p:cNvPr>
            <p:cNvSpPr/>
            <p:nvPr/>
          </p:nvSpPr>
          <p:spPr>
            <a:xfrm rot="6300000">
              <a:off x="1585456" y="5244102"/>
              <a:ext cx="176881" cy="460866"/>
            </a:xfrm>
            <a:custGeom>
              <a:avLst/>
              <a:gdLst>
                <a:gd name="connsiteX0" fmla="*/ 0 w 172764"/>
                <a:gd name="connsiteY0" fmla="*/ 0 h 460866"/>
                <a:gd name="connsiteX1" fmla="*/ 172764 w 172764"/>
                <a:gd name="connsiteY1" fmla="*/ 0 h 460866"/>
                <a:gd name="connsiteX2" fmla="*/ 172764 w 172764"/>
                <a:gd name="connsiteY2" fmla="*/ 0 h 460866"/>
                <a:gd name="connsiteX3" fmla="*/ 172764 w 172764"/>
                <a:gd name="connsiteY3" fmla="*/ 374484 h 460866"/>
                <a:gd name="connsiteX4" fmla="*/ 86382 w 172764"/>
                <a:gd name="connsiteY4" fmla="*/ 460866 h 460866"/>
                <a:gd name="connsiteX5" fmla="*/ 86382 w 172764"/>
                <a:gd name="connsiteY5" fmla="*/ 460866 h 460866"/>
                <a:gd name="connsiteX6" fmla="*/ 0 w 172764"/>
                <a:gd name="connsiteY6" fmla="*/ 374484 h 460866"/>
                <a:gd name="connsiteX7" fmla="*/ 0 w 172764"/>
                <a:gd name="connsiteY7" fmla="*/ 0 h 460866"/>
                <a:gd name="connsiteX8" fmla="*/ 0 w 172764"/>
                <a:gd name="connsiteY8" fmla="*/ 0 h 460866"/>
                <a:gd name="connsiteX0" fmla="*/ 145179 w 317943"/>
                <a:gd name="connsiteY0" fmla="*/ 0 h 488150"/>
                <a:gd name="connsiteX1" fmla="*/ 317943 w 317943"/>
                <a:gd name="connsiteY1" fmla="*/ 0 h 488150"/>
                <a:gd name="connsiteX2" fmla="*/ 317943 w 317943"/>
                <a:gd name="connsiteY2" fmla="*/ 0 h 488150"/>
                <a:gd name="connsiteX3" fmla="*/ 317943 w 317943"/>
                <a:gd name="connsiteY3" fmla="*/ 374484 h 488150"/>
                <a:gd name="connsiteX4" fmla="*/ 231561 w 317943"/>
                <a:gd name="connsiteY4" fmla="*/ 460866 h 488150"/>
                <a:gd name="connsiteX5" fmla="*/ 231561 w 317943"/>
                <a:gd name="connsiteY5" fmla="*/ 460866 h 488150"/>
                <a:gd name="connsiteX6" fmla="*/ 904 w 317943"/>
                <a:gd name="connsiteY6" fmla="*/ 485135 h 488150"/>
                <a:gd name="connsiteX7" fmla="*/ 145179 w 317943"/>
                <a:gd name="connsiteY7" fmla="*/ 374484 h 488150"/>
                <a:gd name="connsiteX8" fmla="*/ 145179 w 317943"/>
                <a:gd name="connsiteY8" fmla="*/ 0 h 488150"/>
                <a:gd name="connsiteX9" fmla="*/ 145179 w 317943"/>
                <a:gd name="connsiteY9" fmla="*/ 0 h 488150"/>
                <a:gd name="connsiteX0" fmla="*/ 904 w 317943"/>
                <a:gd name="connsiteY0" fmla="*/ 485135 h 576575"/>
                <a:gd name="connsiteX1" fmla="*/ 145179 w 317943"/>
                <a:gd name="connsiteY1" fmla="*/ 374484 h 576575"/>
                <a:gd name="connsiteX2" fmla="*/ 145179 w 317943"/>
                <a:gd name="connsiteY2" fmla="*/ 0 h 576575"/>
                <a:gd name="connsiteX3" fmla="*/ 145179 w 317943"/>
                <a:gd name="connsiteY3" fmla="*/ 0 h 576575"/>
                <a:gd name="connsiteX4" fmla="*/ 317943 w 317943"/>
                <a:gd name="connsiteY4" fmla="*/ 0 h 576575"/>
                <a:gd name="connsiteX5" fmla="*/ 317943 w 317943"/>
                <a:gd name="connsiteY5" fmla="*/ 0 h 576575"/>
                <a:gd name="connsiteX6" fmla="*/ 317943 w 317943"/>
                <a:gd name="connsiteY6" fmla="*/ 374484 h 576575"/>
                <a:gd name="connsiteX7" fmla="*/ 231561 w 317943"/>
                <a:gd name="connsiteY7" fmla="*/ 460866 h 576575"/>
                <a:gd name="connsiteX8" fmla="*/ 231561 w 317943"/>
                <a:gd name="connsiteY8" fmla="*/ 460866 h 576575"/>
                <a:gd name="connsiteX9" fmla="*/ 92344 w 317943"/>
                <a:gd name="connsiteY9" fmla="*/ 576575 h 576575"/>
                <a:gd name="connsiteX0" fmla="*/ 70082 w 242846"/>
                <a:gd name="connsiteY0" fmla="*/ 374484 h 576575"/>
                <a:gd name="connsiteX1" fmla="*/ 70082 w 242846"/>
                <a:gd name="connsiteY1" fmla="*/ 0 h 576575"/>
                <a:gd name="connsiteX2" fmla="*/ 70082 w 242846"/>
                <a:gd name="connsiteY2" fmla="*/ 0 h 576575"/>
                <a:gd name="connsiteX3" fmla="*/ 242846 w 242846"/>
                <a:gd name="connsiteY3" fmla="*/ 0 h 576575"/>
                <a:gd name="connsiteX4" fmla="*/ 242846 w 242846"/>
                <a:gd name="connsiteY4" fmla="*/ 0 h 576575"/>
                <a:gd name="connsiteX5" fmla="*/ 242846 w 242846"/>
                <a:gd name="connsiteY5" fmla="*/ 374484 h 576575"/>
                <a:gd name="connsiteX6" fmla="*/ 156464 w 242846"/>
                <a:gd name="connsiteY6" fmla="*/ 460866 h 576575"/>
                <a:gd name="connsiteX7" fmla="*/ 156464 w 242846"/>
                <a:gd name="connsiteY7" fmla="*/ 460866 h 576575"/>
                <a:gd name="connsiteX8" fmla="*/ 17247 w 242846"/>
                <a:gd name="connsiteY8" fmla="*/ 576575 h 576575"/>
                <a:gd name="connsiteX0" fmla="*/ 0 w 172764"/>
                <a:gd name="connsiteY0" fmla="*/ 374484 h 460866"/>
                <a:gd name="connsiteX1" fmla="*/ 0 w 172764"/>
                <a:gd name="connsiteY1" fmla="*/ 0 h 460866"/>
                <a:gd name="connsiteX2" fmla="*/ 0 w 172764"/>
                <a:gd name="connsiteY2" fmla="*/ 0 h 460866"/>
                <a:gd name="connsiteX3" fmla="*/ 172764 w 172764"/>
                <a:gd name="connsiteY3" fmla="*/ 0 h 460866"/>
                <a:gd name="connsiteX4" fmla="*/ 172764 w 172764"/>
                <a:gd name="connsiteY4" fmla="*/ 0 h 460866"/>
                <a:gd name="connsiteX5" fmla="*/ 172764 w 172764"/>
                <a:gd name="connsiteY5" fmla="*/ 374484 h 460866"/>
                <a:gd name="connsiteX6" fmla="*/ 86382 w 172764"/>
                <a:gd name="connsiteY6" fmla="*/ 460866 h 460866"/>
                <a:gd name="connsiteX7" fmla="*/ 86382 w 172764"/>
                <a:gd name="connsiteY7" fmla="*/ 460866 h 460866"/>
                <a:gd name="connsiteX0" fmla="*/ 0 w 176881"/>
                <a:gd name="connsiteY0" fmla="*/ 267117 h 460866"/>
                <a:gd name="connsiteX1" fmla="*/ 4117 w 176881"/>
                <a:gd name="connsiteY1" fmla="*/ 0 h 460866"/>
                <a:gd name="connsiteX2" fmla="*/ 4117 w 176881"/>
                <a:gd name="connsiteY2" fmla="*/ 0 h 460866"/>
                <a:gd name="connsiteX3" fmla="*/ 176881 w 176881"/>
                <a:gd name="connsiteY3" fmla="*/ 0 h 460866"/>
                <a:gd name="connsiteX4" fmla="*/ 176881 w 176881"/>
                <a:gd name="connsiteY4" fmla="*/ 0 h 460866"/>
                <a:gd name="connsiteX5" fmla="*/ 176881 w 176881"/>
                <a:gd name="connsiteY5" fmla="*/ 374484 h 460866"/>
                <a:gd name="connsiteX6" fmla="*/ 90499 w 176881"/>
                <a:gd name="connsiteY6" fmla="*/ 460866 h 460866"/>
                <a:gd name="connsiteX7" fmla="*/ 90499 w 176881"/>
                <a:gd name="connsiteY7" fmla="*/ 460866 h 46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881" h="460866">
                  <a:moveTo>
                    <a:pt x="0" y="267117"/>
                  </a:moveTo>
                  <a:cubicBezTo>
                    <a:pt x="1372" y="178078"/>
                    <a:pt x="2745" y="89039"/>
                    <a:pt x="4117" y="0"/>
                  </a:cubicBezTo>
                  <a:lnTo>
                    <a:pt x="4117" y="0"/>
                  </a:lnTo>
                  <a:lnTo>
                    <a:pt x="176881" y="0"/>
                  </a:lnTo>
                  <a:lnTo>
                    <a:pt x="176881" y="0"/>
                  </a:lnTo>
                  <a:lnTo>
                    <a:pt x="176881" y="374484"/>
                  </a:lnTo>
                  <a:cubicBezTo>
                    <a:pt x="176881" y="422191"/>
                    <a:pt x="138206" y="460866"/>
                    <a:pt x="90499" y="460866"/>
                  </a:cubicBezTo>
                  <a:lnTo>
                    <a:pt x="90499" y="460866"/>
                  </a:lnTo>
                </a:path>
              </a:pathLst>
            </a:custGeom>
            <a:solidFill>
              <a:srgbClr val="0070C0"/>
            </a:solidFill>
            <a:ln w="38100"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7" name="フリーフォーム: 図形 816">
              <a:extLst>
                <a:ext uri="{FF2B5EF4-FFF2-40B4-BE49-F238E27FC236}">
                  <a16:creationId xmlns:a16="http://schemas.microsoft.com/office/drawing/2014/main" id="{424931AE-D007-9035-3E38-A22F0D17F251}"/>
                </a:ext>
              </a:extLst>
            </p:cNvPr>
            <p:cNvSpPr/>
            <p:nvPr/>
          </p:nvSpPr>
          <p:spPr>
            <a:xfrm rot="1800000">
              <a:off x="1990663" y="5212034"/>
              <a:ext cx="228601" cy="171334"/>
            </a:xfrm>
            <a:custGeom>
              <a:avLst/>
              <a:gdLst>
                <a:gd name="csX0" fmla="*/ 33337 w 308808"/>
                <a:gd name="csY0" fmla="*/ 94293 h 231448"/>
                <a:gd name="csX1" fmla="*/ 33337 w 308808"/>
                <a:gd name="csY1" fmla="*/ 94294 h 231448"/>
                <a:gd name="csX2" fmla="*/ 33337 w 308808"/>
                <a:gd name="csY2" fmla="*/ 94294 h 231448"/>
                <a:gd name="csX3" fmla="*/ 0 w 308808"/>
                <a:gd name="csY3" fmla="*/ 34761 h 231448"/>
                <a:gd name="csX4" fmla="*/ 0 w 308808"/>
                <a:gd name="csY4" fmla="*/ 34761 h 231448"/>
                <a:gd name="csX5" fmla="*/ 0 w 308808"/>
                <a:gd name="csY5" fmla="*/ 34762 h 231448"/>
                <a:gd name="csX6" fmla="*/ 34762 w 308808"/>
                <a:gd name="csY6" fmla="*/ 0 h 231448"/>
                <a:gd name="csX7" fmla="*/ 185004 w 308808"/>
                <a:gd name="csY7" fmla="*/ 0 h 231448"/>
                <a:gd name="csX8" fmla="*/ 219278 w 308808"/>
                <a:gd name="csY8" fmla="*/ 0 h 231448"/>
                <a:gd name="csX9" fmla="*/ 223816 w 308808"/>
                <a:gd name="csY9" fmla="*/ 0 h 231448"/>
                <a:gd name="csX10" fmla="*/ 308808 w 308808"/>
                <a:gd name="csY10" fmla="*/ 84992 h 231448"/>
                <a:gd name="csX11" fmla="*/ 308808 w 308808"/>
                <a:gd name="csY11" fmla="*/ 146456 h 231448"/>
                <a:gd name="csX12" fmla="*/ 223816 w 308808"/>
                <a:gd name="csY12" fmla="*/ 231448 h 231448"/>
                <a:gd name="csX13" fmla="*/ 185004 w 308808"/>
                <a:gd name="csY13" fmla="*/ 231448 h 231448"/>
                <a:gd name="csX14" fmla="*/ 100012 w 308808"/>
                <a:gd name="csY14" fmla="*/ 146456 h 231448"/>
                <a:gd name="csX15" fmla="*/ 100012 w 308808"/>
                <a:gd name="csY15" fmla="*/ 129055 h 231448"/>
                <a:gd name="csX16" fmla="*/ 68099 w 308808"/>
                <a:gd name="csY16" fmla="*/ 129055 h 231448"/>
                <a:gd name="csX17" fmla="*/ 43519 w 308808"/>
                <a:gd name="csY17" fmla="*/ 118874 h 231448"/>
                <a:gd name="csX18" fmla="*/ 33337 w 308808"/>
                <a:gd name="csY18" fmla="*/ 94294 h 231448"/>
                <a:gd name="csX19" fmla="*/ 43519 w 308808"/>
                <a:gd name="csY19" fmla="*/ 69714 h 231448"/>
                <a:gd name="csX20" fmla="*/ 43978 w 308808"/>
                <a:gd name="csY20" fmla="*/ 69523 h 231448"/>
                <a:gd name="csX21" fmla="*/ 34762 w 308808"/>
                <a:gd name="csY21" fmla="*/ 69523 h 231448"/>
                <a:gd name="csX22" fmla="*/ 10181 w 308808"/>
                <a:gd name="csY22" fmla="*/ 59341 h 231448"/>
                <a:gd name="csX23" fmla="*/ 0 w 308808"/>
                <a:gd name="csY23" fmla="*/ 34761 h 231448"/>
                <a:gd name="csX24" fmla="*/ 10181 w 308808"/>
                <a:gd name="csY24" fmla="*/ 10181 h 231448"/>
                <a:gd name="csX25" fmla="*/ 34762 w 308808"/>
                <a:gd name="csY25" fmla="*/ 0 h 2314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08808" h="231448">
                  <a:moveTo>
                    <a:pt x="33337" y="94293"/>
                  </a:moveTo>
                  <a:lnTo>
                    <a:pt x="33337" y="94294"/>
                  </a:lnTo>
                  <a:lnTo>
                    <a:pt x="33337" y="94294"/>
                  </a:lnTo>
                  <a:close/>
                  <a:moveTo>
                    <a:pt x="0" y="34761"/>
                  </a:moveTo>
                  <a:lnTo>
                    <a:pt x="0" y="34761"/>
                  </a:lnTo>
                  <a:lnTo>
                    <a:pt x="0" y="34762"/>
                  </a:lnTo>
                  <a:close/>
                  <a:moveTo>
                    <a:pt x="34762" y="0"/>
                  </a:moveTo>
                  <a:lnTo>
                    <a:pt x="185004" y="0"/>
                  </a:lnTo>
                  <a:lnTo>
                    <a:pt x="219278" y="0"/>
                  </a:lnTo>
                  <a:lnTo>
                    <a:pt x="223816" y="0"/>
                  </a:lnTo>
                  <a:cubicBezTo>
                    <a:pt x="270756" y="0"/>
                    <a:pt x="308808" y="38052"/>
                    <a:pt x="308808" y="84992"/>
                  </a:cubicBezTo>
                  <a:lnTo>
                    <a:pt x="308808" y="146456"/>
                  </a:lnTo>
                  <a:cubicBezTo>
                    <a:pt x="308808" y="193396"/>
                    <a:pt x="270756" y="231448"/>
                    <a:pt x="223816" y="231448"/>
                  </a:cubicBezTo>
                  <a:lnTo>
                    <a:pt x="185004" y="231448"/>
                  </a:lnTo>
                  <a:cubicBezTo>
                    <a:pt x="138064" y="231448"/>
                    <a:pt x="100012" y="193396"/>
                    <a:pt x="100012" y="146456"/>
                  </a:cubicBezTo>
                  <a:lnTo>
                    <a:pt x="100012" y="129055"/>
                  </a:lnTo>
                  <a:lnTo>
                    <a:pt x="68099" y="129055"/>
                  </a:lnTo>
                  <a:cubicBezTo>
                    <a:pt x="58500" y="129055"/>
                    <a:pt x="49809" y="125165"/>
                    <a:pt x="43519" y="118874"/>
                  </a:cubicBezTo>
                  <a:lnTo>
                    <a:pt x="33337" y="94294"/>
                  </a:lnTo>
                  <a:lnTo>
                    <a:pt x="43519" y="69714"/>
                  </a:lnTo>
                  <a:lnTo>
                    <a:pt x="43978" y="69523"/>
                  </a:lnTo>
                  <a:lnTo>
                    <a:pt x="34762" y="69523"/>
                  </a:lnTo>
                  <a:cubicBezTo>
                    <a:pt x="25162" y="69523"/>
                    <a:pt x="16472" y="65633"/>
                    <a:pt x="10181" y="59341"/>
                  </a:cubicBezTo>
                  <a:lnTo>
                    <a:pt x="0" y="34761"/>
                  </a:lnTo>
                  <a:lnTo>
                    <a:pt x="10181" y="10181"/>
                  </a:lnTo>
                  <a:cubicBezTo>
                    <a:pt x="16472" y="3891"/>
                    <a:pt x="25162" y="0"/>
                    <a:pt x="34762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18" name="四角形: 上の 2 つの角を丸める 817">
              <a:extLst>
                <a:ext uri="{FF2B5EF4-FFF2-40B4-BE49-F238E27FC236}">
                  <a16:creationId xmlns:a16="http://schemas.microsoft.com/office/drawing/2014/main" id="{664ED084-DFA2-8221-A223-FCEBA3EBDD6B}"/>
                </a:ext>
              </a:extLst>
            </p:cNvPr>
            <p:cNvSpPr>
              <a:spLocks/>
            </p:cNvSpPr>
            <p:nvPr/>
          </p:nvSpPr>
          <p:spPr>
            <a:xfrm rot="18000000">
              <a:off x="2303020" y="5250076"/>
              <a:ext cx="152124" cy="43338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0" name="楕円 939">
              <a:extLst>
                <a:ext uri="{FF2B5EF4-FFF2-40B4-BE49-F238E27FC236}">
                  <a16:creationId xmlns:a16="http://schemas.microsoft.com/office/drawing/2014/main" id="{7FDFC0A2-1913-8A2A-FD57-29D8E197AF72}"/>
                </a:ext>
              </a:extLst>
            </p:cNvPr>
            <p:cNvSpPr/>
            <p:nvPr/>
          </p:nvSpPr>
          <p:spPr>
            <a:xfrm>
              <a:off x="1673868" y="4351832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楕円 940">
              <a:extLst>
                <a:ext uri="{FF2B5EF4-FFF2-40B4-BE49-F238E27FC236}">
                  <a16:creationId xmlns:a16="http://schemas.microsoft.com/office/drawing/2014/main" id="{5A0520E7-E7E0-CB72-C5EC-4890887EB4D3}"/>
                </a:ext>
              </a:extLst>
            </p:cNvPr>
            <p:cNvSpPr/>
            <p:nvPr/>
          </p:nvSpPr>
          <p:spPr>
            <a:xfrm>
              <a:off x="2258068" y="4351832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7FE0C19-C185-9510-80B1-5AAF3ECF4715}"/>
              </a:ext>
            </a:extLst>
          </p:cNvPr>
          <p:cNvGrpSpPr/>
          <p:nvPr/>
        </p:nvGrpSpPr>
        <p:grpSpPr>
          <a:xfrm>
            <a:off x="3819633" y="3976927"/>
            <a:ext cx="2516786" cy="2416385"/>
            <a:chOff x="3819633" y="3976927"/>
            <a:chExt cx="2516786" cy="2416385"/>
          </a:xfrm>
        </p:grpSpPr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D6BD0D17-464B-9D2F-A170-FC5F4AC4E480}"/>
                </a:ext>
              </a:extLst>
            </p:cNvPr>
            <p:cNvGrpSpPr/>
            <p:nvPr/>
          </p:nvGrpSpPr>
          <p:grpSpPr>
            <a:xfrm>
              <a:off x="5027717" y="4403411"/>
              <a:ext cx="1156787" cy="1980187"/>
              <a:chOff x="4598269" y="1196752"/>
              <a:chExt cx="1145306" cy="19605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78" name="四角形: 上の 2 つの角を丸める 777">
                <a:extLst>
                  <a:ext uri="{FF2B5EF4-FFF2-40B4-BE49-F238E27FC236}">
                    <a16:creationId xmlns:a16="http://schemas.microsoft.com/office/drawing/2014/main" id="{8236DA48-E8D2-9984-74A4-C3670E2BCCE1}"/>
                  </a:ext>
                </a:extLst>
              </p:cNvPr>
              <p:cNvSpPr/>
              <p:nvPr/>
            </p:nvSpPr>
            <p:spPr>
              <a:xfrm>
                <a:off x="4678914" y="1196752"/>
                <a:ext cx="984016" cy="1944216"/>
              </a:xfrm>
              <a:prstGeom prst="round2SameRect">
                <a:avLst>
                  <a:gd name="adj1" fmla="val 6600"/>
                  <a:gd name="adj2" fmla="val 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正方形/長方形 778">
                <a:extLst>
                  <a:ext uri="{FF2B5EF4-FFF2-40B4-BE49-F238E27FC236}">
                    <a16:creationId xmlns:a16="http://schemas.microsoft.com/office/drawing/2014/main" id="{BA75F69B-97F7-D766-730F-2940E2F337F6}"/>
                  </a:ext>
                </a:extLst>
              </p:cNvPr>
              <p:cNvSpPr/>
              <p:nvPr/>
            </p:nvSpPr>
            <p:spPr>
              <a:xfrm>
                <a:off x="4766544" y="1412776"/>
                <a:ext cx="808756" cy="226890"/>
              </a:xfrm>
              <a:prstGeom prst="rect">
                <a:avLst/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四角形: 上の 2 つの角を丸める 779">
                <a:extLst>
                  <a:ext uri="{FF2B5EF4-FFF2-40B4-BE49-F238E27FC236}">
                    <a16:creationId xmlns:a16="http://schemas.microsoft.com/office/drawing/2014/main" id="{CEF88537-E837-B706-5A7B-A1E38BB48946}"/>
                  </a:ext>
                </a:extLst>
              </p:cNvPr>
              <p:cNvSpPr/>
              <p:nvPr/>
            </p:nvSpPr>
            <p:spPr>
              <a:xfrm>
                <a:off x="4598269" y="3094157"/>
                <a:ext cx="1145306" cy="63128"/>
              </a:xfrm>
              <a:prstGeom prst="round2Same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3380B097-E7E6-6105-CA67-25835F86B09E}"/>
                </a:ext>
              </a:extLst>
            </p:cNvPr>
            <p:cNvSpPr/>
            <p:nvPr/>
          </p:nvSpPr>
          <p:spPr>
            <a:xfrm>
              <a:off x="4826874" y="5002430"/>
              <a:ext cx="1509545" cy="688290"/>
            </a:xfrm>
            <a:custGeom>
              <a:avLst/>
              <a:gdLst>
                <a:gd name="csX0" fmla="*/ 0 w 1343025"/>
                <a:gd name="csY0" fmla="*/ 766763 h 899965"/>
                <a:gd name="csX1" fmla="*/ 692944 w 1343025"/>
                <a:gd name="csY1" fmla="*/ 883444 h 899965"/>
                <a:gd name="csX2" fmla="*/ 962025 w 1343025"/>
                <a:gd name="csY2" fmla="*/ 447675 h 899965"/>
                <a:gd name="csX3" fmla="*/ 1254919 w 1343025"/>
                <a:gd name="csY3" fmla="*/ 342900 h 899965"/>
                <a:gd name="csX4" fmla="*/ 1183482 w 1343025"/>
                <a:gd name="csY4" fmla="*/ 59531 h 899965"/>
                <a:gd name="csX5" fmla="*/ 1183482 w 1343025"/>
                <a:gd name="csY5" fmla="*/ 59531 h 899965"/>
                <a:gd name="csX6" fmla="*/ 1343025 w 1343025"/>
                <a:gd name="csY6" fmla="*/ 0 h 899965"/>
                <a:gd name="csX0" fmla="*/ 0 w 1262585"/>
                <a:gd name="csY0" fmla="*/ 707232 h 840434"/>
                <a:gd name="csX1" fmla="*/ 692944 w 1262585"/>
                <a:gd name="csY1" fmla="*/ 823913 h 840434"/>
                <a:gd name="csX2" fmla="*/ 962025 w 1262585"/>
                <a:gd name="csY2" fmla="*/ 388144 h 840434"/>
                <a:gd name="csX3" fmla="*/ 1254919 w 1262585"/>
                <a:gd name="csY3" fmla="*/ 283369 h 840434"/>
                <a:gd name="csX4" fmla="*/ 1183482 w 1262585"/>
                <a:gd name="csY4" fmla="*/ 0 h 840434"/>
                <a:gd name="csX5" fmla="*/ 1183482 w 1262585"/>
                <a:gd name="csY5" fmla="*/ 0 h 840434"/>
                <a:gd name="csX0" fmla="*/ 0 w 1262585"/>
                <a:gd name="csY0" fmla="*/ 707232 h 857139"/>
                <a:gd name="csX1" fmla="*/ 692944 w 1262585"/>
                <a:gd name="csY1" fmla="*/ 823913 h 857139"/>
                <a:gd name="csX2" fmla="*/ 962025 w 1262585"/>
                <a:gd name="csY2" fmla="*/ 388144 h 857139"/>
                <a:gd name="csX3" fmla="*/ 1254919 w 1262585"/>
                <a:gd name="csY3" fmla="*/ 283369 h 857139"/>
                <a:gd name="csX4" fmla="*/ 1183482 w 1262585"/>
                <a:gd name="csY4" fmla="*/ 0 h 857139"/>
                <a:gd name="csX5" fmla="*/ 1183482 w 1262585"/>
                <a:gd name="csY5" fmla="*/ 0 h 857139"/>
                <a:gd name="csX0" fmla="*/ 0 w 1268267"/>
                <a:gd name="csY0" fmla="*/ 707232 h 857139"/>
                <a:gd name="csX1" fmla="*/ 692944 w 1268267"/>
                <a:gd name="csY1" fmla="*/ 823913 h 857139"/>
                <a:gd name="csX2" fmla="*/ 962025 w 1268267"/>
                <a:gd name="csY2" fmla="*/ 388144 h 857139"/>
                <a:gd name="csX3" fmla="*/ 1254919 w 1268267"/>
                <a:gd name="csY3" fmla="*/ 283369 h 857139"/>
                <a:gd name="csX4" fmla="*/ 1183482 w 1268267"/>
                <a:gd name="csY4" fmla="*/ 0 h 857139"/>
                <a:gd name="csX5" fmla="*/ 1183482 w 1268267"/>
                <a:gd name="csY5" fmla="*/ 0 h 857139"/>
                <a:gd name="csX0" fmla="*/ 0 w 1268267"/>
                <a:gd name="csY0" fmla="*/ 707232 h 873934"/>
                <a:gd name="csX1" fmla="*/ 692944 w 1268267"/>
                <a:gd name="csY1" fmla="*/ 823913 h 873934"/>
                <a:gd name="csX2" fmla="*/ 962025 w 1268267"/>
                <a:gd name="csY2" fmla="*/ 388144 h 873934"/>
                <a:gd name="csX3" fmla="*/ 1254919 w 1268267"/>
                <a:gd name="csY3" fmla="*/ 283369 h 873934"/>
                <a:gd name="csX4" fmla="*/ 1183482 w 1268267"/>
                <a:gd name="csY4" fmla="*/ 0 h 873934"/>
                <a:gd name="csX5" fmla="*/ 1183482 w 1268267"/>
                <a:gd name="csY5" fmla="*/ 0 h 873934"/>
                <a:gd name="csX0" fmla="*/ 0 w 1268267"/>
                <a:gd name="csY0" fmla="*/ 707232 h 865498"/>
                <a:gd name="csX1" fmla="*/ 692944 w 1268267"/>
                <a:gd name="csY1" fmla="*/ 823913 h 865498"/>
                <a:gd name="csX2" fmla="*/ 962025 w 1268267"/>
                <a:gd name="csY2" fmla="*/ 388144 h 865498"/>
                <a:gd name="csX3" fmla="*/ 1254919 w 1268267"/>
                <a:gd name="csY3" fmla="*/ 283369 h 865498"/>
                <a:gd name="csX4" fmla="*/ 1183482 w 1268267"/>
                <a:gd name="csY4" fmla="*/ 0 h 865498"/>
                <a:gd name="csX5" fmla="*/ 1183482 w 1268267"/>
                <a:gd name="csY5" fmla="*/ 0 h 865498"/>
                <a:gd name="csX0" fmla="*/ 0 w 1268267"/>
                <a:gd name="csY0" fmla="*/ 707232 h 865498"/>
                <a:gd name="csX1" fmla="*/ 692944 w 1268267"/>
                <a:gd name="csY1" fmla="*/ 823913 h 865498"/>
                <a:gd name="csX2" fmla="*/ 962025 w 1268267"/>
                <a:gd name="csY2" fmla="*/ 388144 h 865498"/>
                <a:gd name="csX3" fmla="*/ 1254919 w 1268267"/>
                <a:gd name="csY3" fmla="*/ 283369 h 865498"/>
                <a:gd name="csX4" fmla="*/ 1183482 w 1268267"/>
                <a:gd name="csY4" fmla="*/ 0 h 865498"/>
                <a:gd name="csX5" fmla="*/ 1183482 w 1268267"/>
                <a:gd name="csY5" fmla="*/ 0 h 865498"/>
                <a:gd name="csX0" fmla="*/ 0 w 1356266"/>
                <a:gd name="csY0" fmla="*/ 707232 h 865498"/>
                <a:gd name="csX1" fmla="*/ 692944 w 1356266"/>
                <a:gd name="csY1" fmla="*/ 823913 h 865498"/>
                <a:gd name="csX2" fmla="*/ 962025 w 1356266"/>
                <a:gd name="csY2" fmla="*/ 388144 h 865498"/>
                <a:gd name="csX3" fmla="*/ 1347788 w 1356266"/>
                <a:gd name="csY3" fmla="*/ 147638 h 865498"/>
                <a:gd name="csX4" fmla="*/ 1183482 w 1356266"/>
                <a:gd name="csY4" fmla="*/ 0 h 865498"/>
                <a:gd name="csX5" fmla="*/ 1183482 w 1356266"/>
                <a:gd name="csY5" fmla="*/ 0 h 865498"/>
                <a:gd name="csX0" fmla="*/ 0 w 1409532"/>
                <a:gd name="csY0" fmla="*/ 707232 h 865498"/>
                <a:gd name="csX1" fmla="*/ 692944 w 1409532"/>
                <a:gd name="csY1" fmla="*/ 823913 h 865498"/>
                <a:gd name="csX2" fmla="*/ 962025 w 1409532"/>
                <a:gd name="csY2" fmla="*/ 388144 h 865498"/>
                <a:gd name="csX3" fmla="*/ 1402557 w 1409532"/>
                <a:gd name="csY3" fmla="*/ 173831 h 865498"/>
                <a:gd name="csX4" fmla="*/ 1183482 w 1409532"/>
                <a:gd name="csY4" fmla="*/ 0 h 865498"/>
                <a:gd name="csX5" fmla="*/ 1183482 w 1409532"/>
                <a:gd name="csY5" fmla="*/ 0 h 865498"/>
                <a:gd name="csX0" fmla="*/ 0 w 1409532"/>
                <a:gd name="csY0" fmla="*/ 707232 h 812952"/>
                <a:gd name="csX1" fmla="*/ 733425 w 1409532"/>
                <a:gd name="csY1" fmla="*/ 731044 h 812952"/>
                <a:gd name="csX2" fmla="*/ 962025 w 1409532"/>
                <a:gd name="csY2" fmla="*/ 388144 h 812952"/>
                <a:gd name="csX3" fmla="*/ 1402557 w 1409532"/>
                <a:gd name="csY3" fmla="*/ 173831 h 812952"/>
                <a:gd name="csX4" fmla="*/ 1183482 w 1409532"/>
                <a:gd name="csY4" fmla="*/ 0 h 812952"/>
                <a:gd name="csX5" fmla="*/ 1183482 w 1409532"/>
                <a:gd name="csY5" fmla="*/ 0 h 812952"/>
                <a:gd name="csX0" fmla="*/ 0 w 1409532"/>
                <a:gd name="csY0" fmla="*/ 707232 h 817833"/>
                <a:gd name="csX1" fmla="*/ 733425 w 1409532"/>
                <a:gd name="csY1" fmla="*/ 731044 h 817833"/>
                <a:gd name="csX2" fmla="*/ 962025 w 1409532"/>
                <a:gd name="csY2" fmla="*/ 388144 h 817833"/>
                <a:gd name="csX3" fmla="*/ 1402557 w 1409532"/>
                <a:gd name="csY3" fmla="*/ 173831 h 817833"/>
                <a:gd name="csX4" fmla="*/ 1183482 w 1409532"/>
                <a:gd name="csY4" fmla="*/ 0 h 817833"/>
                <a:gd name="csX5" fmla="*/ 1183482 w 1409532"/>
                <a:gd name="csY5" fmla="*/ 0 h 817833"/>
                <a:gd name="csX0" fmla="*/ 0 w 1409532"/>
                <a:gd name="csY0" fmla="*/ 707232 h 817833"/>
                <a:gd name="csX1" fmla="*/ 733425 w 1409532"/>
                <a:gd name="csY1" fmla="*/ 731044 h 817833"/>
                <a:gd name="csX2" fmla="*/ 962025 w 1409532"/>
                <a:gd name="csY2" fmla="*/ 388144 h 817833"/>
                <a:gd name="csX3" fmla="*/ 1402557 w 1409532"/>
                <a:gd name="csY3" fmla="*/ 173831 h 817833"/>
                <a:gd name="csX4" fmla="*/ 1183482 w 1409532"/>
                <a:gd name="csY4" fmla="*/ 0 h 817833"/>
                <a:gd name="csX5" fmla="*/ 1183482 w 1409532"/>
                <a:gd name="csY5" fmla="*/ 0 h 817833"/>
                <a:gd name="csX0" fmla="*/ 0 w 1409532"/>
                <a:gd name="csY0" fmla="*/ 707232 h 818784"/>
                <a:gd name="csX1" fmla="*/ 733425 w 1409532"/>
                <a:gd name="csY1" fmla="*/ 731044 h 818784"/>
                <a:gd name="csX2" fmla="*/ 962025 w 1409532"/>
                <a:gd name="csY2" fmla="*/ 388144 h 818784"/>
                <a:gd name="csX3" fmla="*/ 1402557 w 1409532"/>
                <a:gd name="csY3" fmla="*/ 173831 h 818784"/>
                <a:gd name="csX4" fmla="*/ 1183482 w 1409532"/>
                <a:gd name="csY4" fmla="*/ 0 h 818784"/>
                <a:gd name="csX5" fmla="*/ 1183482 w 1409532"/>
                <a:gd name="csY5" fmla="*/ 0 h 818784"/>
                <a:gd name="csX0" fmla="*/ 0 w 1409532"/>
                <a:gd name="csY0" fmla="*/ 707232 h 833925"/>
                <a:gd name="csX1" fmla="*/ 661988 w 1409532"/>
                <a:gd name="csY1" fmla="*/ 762000 h 833925"/>
                <a:gd name="csX2" fmla="*/ 962025 w 1409532"/>
                <a:gd name="csY2" fmla="*/ 388144 h 833925"/>
                <a:gd name="csX3" fmla="*/ 1402557 w 1409532"/>
                <a:gd name="csY3" fmla="*/ 173831 h 833925"/>
                <a:gd name="csX4" fmla="*/ 1183482 w 1409532"/>
                <a:gd name="csY4" fmla="*/ 0 h 833925"/>
                <a:gd name="csX5" fmla="*/ 1183482 w 1409532"/>
                <a:gd name="csY5" fmla="*/ 0 h 833925"/>
                <a:gd name="csX0" fmla="*/ 0 w 1495257"/>
                <a:gd name="csY0" fmla="*/ 395288 h 762005"/>
                <a:gd name="csX1" fmla="*/ 747713 w 1495257"/>
                <a:gd name="csY1" fmla="*/ 762000 h 762005"/>
                <a:gd name="csX2" fmla="*/ 1047750 w 1495257"/>
                <a:gd name="csY2" fmla="*/ 388144 h 762005"/>
                <a:gd name="csX3" fmla="*/ 1488282 w 1495257"/>
                <a:gd name="csY3" fmla="*/ 173831 h 762005"/>
                <a:gd name="csX4" fmla="*/ 1269207 w 1495257"/>
                <a:gd name="csY4" fmla="*/ 0 h 762005"/>
                <a:gd name="csX5" fmla="*/ 1269207 w 1495257"/>
                <a:gd name="csY5" fmla="*/ 0 h 762005"/>
                <a:gd name="csX0" fmla="*/ 0 w 1495257"/>
                <a:gd name="csY0" fmla="*/ 395288 h 762009"/>
                <a:gd name="csX1" fmla="*/ 747713 w 1495257"/>
                <a:gd name="csY1" fmla="*/ 762000 h 762009"/>
                <a:gd name="csX2" fmla="*/ 1047750 w 1495257"/>
                <a:gd name="csY2" fmla="*/ 388144 h 762009"/>
                <a:gd name="csX3" fmla="*/ 1488282 w 1495257"/>
                <a:gd name="csY3" fmla="*/ 173831 h 762009"/>
                <a:gd name="csX4" fmla="*/ 1269207 w 1495257"/>
                <a:gd name="csY4" fmla="*/ 0 h 762009"/>
                <a:gd name="csX5" fmla="*/ 1269207 w 1495257"/>
                <a:gd name="csY5" fmla="*/ 0 h 762009"/>
                <a:gd name="csX0" fmla="*/ 0 w 1509545"/>
                <a:gd name="csY0" fmla="*/ 395288 h 762009"/>
                <a:gd name="csX1" fmla="*/ 762001 w 1509545"/>
                <a:gd name="csY1" fmla="*/ 762000 h 762009"/>
                <a:gd name="csX2" fmla="*/ 1062038 w 1509545"/>
                <a:gd name="csY2" fmla="*/ 388144 h 762009"/>
                <a:gd name="csX3" fmla="*/ 1502570 w 1509545"/>
                <a:gd name="csY3" fmla="*/ 173831 h 762009"/>
                <a:gd name="csX4" fmla="*/ 1283495 w 1509545"/>
                <a:gd name="csY4" fmla="*/ 0 h 762009"/>
                <a:gd name="csX5" fmla="*/ 1283495 w 1509545"/>
                <a:gd name="csY5" fmla="*/ 0 h 762009"/>
                <a:gd name="csX0" fmla="*/ 0 w 1509545"/>
                <a:gd name="csY0" fmla="*/ 395288 h 683452"/>
                <a:gd name="csX1" fmla="*/ 700089 w 1509545"/>
                <a:gd name="csY1" fmla="*/ 683418 h 683452"/>
                <a:gd name="csX2" fmla="*/ 1062038 w 1509545"/>
                <a:gd name="csY2" fmla="*/ 388144 h 683452"/>
                <a:gd name="csX3" fmla="*/ 1502570 w 1509545"/>
                <a:gd name="csY3" fmla="*/ 173831 h 683452"/>
                <a:gd name="csX4" fmla="*/ 1283495 w 1509545"/>
                <a:gd name="csY4" fmla="*/ 0 h 683452"/>
                <a:gd name="csX5" fmla="*/ 1283495 w 1509545"/>
                <a:gd name="csY5" fmla="*/ 0 h 683452"/>
                <a:gd name="csX0" fmla="*/ 0 w 1509545"/>
                <a:gd name="csY0" fmla="*/ 395288 h 688290"/>
                <a:gd name="csX1" fmla="*/ 700089 w 1509545"/>
                <a:gd name="csY1" fmla="*/ 683418 h 688290"/>
                <a:gd name="csX2" fmla="*/ 1062038 w 1509545"/>
                <a:gd name="csY2" fmla="*/ 388144 h 688290"/>
                <a:gd name="csX3" fmla="*/ 1502570 w 1509545"/>
                <a:gd name="csY3" fmla="*/ 173831 h 688290"/>
                <a:gd name="csX4" fmla="*/ 1283495 w 1509545"/>
                <a:gd name="csY4" fmla="*/ 0 h 688290"/>
                <a:gd name="csX5" fmla="*/ 1283495 w 1509545"/>
                <a:gd name="csY5" fmla="*/ 0 h 688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509545" h="688290">
                  <a:moveTo>
                    <a:pt x="0" y="395288"/>
                  </a:moveTo>
                  <a:cubicBezTo>
                    <a:pt x="285354" y="656432"/>
                    <a:pt x="506414" y="706040"/>
                    <a:pt x="700089" y="683418"/>
                  </a:cubicBezTo>
                  <a:cubicBezTo>
                    <a:pt x="893764" y="660796"/>
                    <a:pt x="928291" y="473075"/>
                    <a:pt x="1062038" y="388144"/>
                  </a:cubicBezTo>
                  <a:cubicBezTo>
                    <a:pt x="1195785" y="303213"/>
                    <a:pt x="1448992" y="252810"/>
                    <a:pt x="1502570" y="173831"/>
                  </a:cubicBezTo>
                  <a:cubicBezTo>
                    <a:pt x="1556148" y="94852"/>
                    <a:pt x="1283495" y="0"/>
                    <a:pt x="1283495" y="0"/>
                  </a:cubicBezTo>
                  <a:lnTo>
                    <a:pt x="1283495" y="0"/>
                  </a:lnTo>
                </a:path>
              </a:pathLst>
            </a:cu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7DCC3C01-373D-C76D-D66A-FF59577F93C3}"/>
                </a:ext>
              </a:extLst>
            </p:cNvPr>
            <p:cNvGrpSpPr/>
            <p:nvPr/>
          </p:nvGrpSpPr>
          <p:grpSpPr>
            <a:xfrm>
              <a:off x="3819633" y="3976927"/>
              <a:ext cx="1133080" cy="2416385"/>
              <a:chOff x="1379015" y="805681"/>
              <a:chExt cx="1278092" cy="2725635"/>
            </a:xfrm>
          </p:grpSpPr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08B3B85A-1B9E-9711-5BE3-C218DBA61BB6}"/>
                  </a:ext>
                </a:extLst>
              </p:cNvPr>
              <p:cNvGrpSpPr/>
              <p:nvPr/>
            </p:nvGrpSpPr>
            <p:grpSpPr>
              <a:xfrm>
                <a:off x="1379015" y="805681"/>
                <a:ext cx="1278092" cy="2725635"/>
                <a:chOff x="1379015" y="595859"/>
                <a:chExt cx="1278092" cy="2725635"/>
              </a:xfrm>
            </p:grpSpPr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1EB2172A-15E7-81F0-53AB-A271C4C1992D}"/>
                    </a:ext>
                  </a:extLst>
                </p:cNvPr>
                <p:cNvSpPr/>
                <p:nvPr/>
              </p:nvSpPr>
              <p:spPr>
                <a:xfrm flipH="1">
                  <a:off x="2049484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0BB01AFD-A684-BB3C-0EA8-71889EAF4860}"/>
                    </a:ext>
                  </a:extLst>
                </p:cNvPr>
                <p:cNvSpPr/>
                <p:nvPr/>
              </p:nvSpPr>
              <p:spPr>
                <a:xfrm>
                  <a:off x="1641801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11F5CC0E-EDC3-A4B4-368D-631324D7B21C}"/>
                    </a:ext>
                  </a:extLst>
                </p:cNvPr>
                <p:cNvSpPr/>
                <p:nvPr/>
              </p:nvSpPr>
              <p:spPr>
                <a:xfrm rot="10800000">
                  <a:off x="1710521" y="2584449"/>
                  <a:ext cx="619780" cy="575678"/>
                </a:xfrm>
                <a:custGeom>
                  <a:avLst/>
                  <a:gdLst>
                    <a:gd name="connsiteX0" fmla="*/ 669025 w 669025"/>
                    <a:gd name="connsiteY0" fmla="*/ 697730 h 697730"/>
                    <a:gd name="connsiteX1" fmla="*/ 348350 w 669025"/>
                    <a:gd name="connsiteY1" fmla="*/ 697730 h 697730"/>
                    <a:gd name="connsiteX2" fmla="*/ 320675 w 669025"/>
                    <a:gd name="connsiteY2" fmla="*/ 697730 h 697730"/>
                    <a:gd name="connsiteX3" fmla="*/ 0 w 669025"/>
                    <a:gd name="connsiteY3" fmla="*/ 697730 h 697730"/>
                    <a:gd name="connsiteX4" fmla="*/ 41025 w 669025"/>
                    <a:gd name="connsiteY4" fmla="*/ 0 h 697730"/>
                    <a:gd name="connsiteX5" fmla="*/ 307325 w 669025"/>
                    <a:gd name="connsiteY5" fmla="*/ 0 h 697730"/>
                    <a:gd name="connsiteX6" fmla="*/ 334512 w 669025"/>
                    <a:gd name="connsiteY6" fmla="*/ 462390 h 697730"/>
                    <a:gd name="connsiteX7" fmla="*/ 361700 w 669025"/>
                    <a:gd name="connsiteY7" fmla="*/ 0 h 697730"/>
                    <a:gd name="connsiteX8" fmla="*/ 628000 w 669025"/>
                    <a:gd name="connsiteY8" fmla="*/ 0 h 697730"/>
                    <a:gd name="connsiteX0" fmla="*/ 669025 w 669025"/>
                    <a:gd name="connsiteY0" fmla="*/ 697730 h 697730"/>
                    <a:gd name="connsiteX1" fmla="*/ 320675 w 669025"/>
                    <a:gd name="connsiteY1" fmla="*/ 697730 h 697730"/>
                    <a:gd name="connsiteX2" fmla="*/ 0 w 669025"/>
                    <a:gd name="connsiteY2" fmla="*/ 697730 h 697730"/>
                    <a:gd name="connsiteX3" fmla="*/ 41025 w 669025"/>
                    <a:gd name="connsiteY3" fmla="*/ 0 h 697730"/>
                    <a:gd name="connsiteX4" fmla="*/ 307325 w 669025"/>
                    <a:gd name="connsiteY4" fmla="*/ 0 h 697730"/>
                    <a:gd name="connsiteX5" fmla="*/ 334512 w 669025"/>
                    <a:gd name="connsiteY5" fmla="*/ 462390 h 697730"/>
                    <a:gd name="connsiteX6" fmla="*/ 361700 w 669025"/>
                    <a:gd name="connsiteY6" fmla="*/ 0 h 697730"/>
                    <a:gd name="connsiteX7" fmla="*/ 628000 w 669025"/>
                    <a:gd name="connsiteY7" fmla="*/ 0 h 697730"/>
                    <a:gd name="connsiteX8" fmla="*/ 669025 w 669025"/>
                    <a:gd name="connsiteY8" fmla="*/ 697730 h 697730"/>
                    <a:gd name="connsiteX0" fmla="*/ 669025 w 669025"/>
                    <a:gd name="connsiteY0" fmla="*/ 697730 h 697730"/>
                    <a:gd name="connsiteX1" fmla="*/ 0 w 669025"/>
                    <a:gd name="connsiteY1" fmla="*/ 697730 h 697730"/>
                    <a:gd name="connsiteX2" fmla="*/ 41025 w 669025"/>
                    <a:gd name="connsiteY2" fmla="*/ 0 h 697730"/>
                    <a:gd name="connsiteX3" fmla="*/ 307325 w 669025"/>
                    <a:gd name="connsiteY3" fmla="*/ 0 h 697730"/>
                    <a:gd name="connsiteX4" fmla="*/ 334512 w 669025"/>
                    <a:gd name="connsiteY4" fmla="*/ 462390 h 697730"/>
                    <a:gd name="connsiteX5" fmla="*/ 361700 w 669025"/>
                    <a:gd name="connsiteY5" fmla="*/ 0 h 697730"/>
                    <a:gd name="connsiteX6" fmla="*/ 628000 w 669025"/>
                    <a:gd name="connsiteY6" fmla="*/ 0 h 697730"/>
                    <a:gd name="connsiteX7" fmla="*/ 669025 w 669025"/>
                    <a:gd name="connsiteY7" fmla="*/ 69773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9025" h="697730">
                      <a:moveTo>
                        <a:pt x="669025" y="697730"/>
                      </a:moveTo>
                      <a:lnTo>
                        <a:pt x="0" y="697730"/>
                      </a:lnTo>
                      <a:lnTo>
                        <a:pt x="41025" y="0"/>
                      </a:lnTo>
                      <a:lnTo>
                        <a:pt x="307325" y="0"/>
                      </a:lnTo>
                      <a:lnTo>
                        <a:pt x="334512" y="462390"/>
                      </a:lnTo>
                      <a:lnTo>
                        <a:pt x="361700" y="0"/>
                      </a:lnTo>
                      <a:lnTo>
                        <a:pt x="628000" y="0"/>
                      </a:lnTo>
                      <a:lnTo>
                        <a:pt x="669025" y="69773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36" name="四角形: 上の 2 つの角を丸める 835">
                  <a:extLst>
                    <a:ext uri="{FF2B5EF4-FFF2-40B4-BE49-F238E27FC236}">
                      <a16:creationId xmlns:a16="http://schemas.microsoft.com/office/drawing/2014/main" id="{F4A33910-FF6A-49B8-4249-9E9F71C157E6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800000" flipH="1">
                  <a:off x="1541429" y="1852855"/>
                  <a:ext cx="179477" cy="558633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37" name="四角形: 上の 2 つの角を丸める 836">
                  <a:extLst>
                    <a:ext uri="{FF2B5EF4-FFF2-40B4-BE49-F238E27FC236}">
                      <a16:creationId xmlns:a16="http://schemas.microsoft.com/office/drawing/2014/main" id="{0143EC50-9913-DD67-38B5-B4EB710D26EA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0217392">
                  <a:off x="2337301" y="1915855"/>
                  <a:ext cx="152124" cy="57517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9B51671A-500C-62C7-E3C3-508C7B03362A}"/>
                    </a:ext>
                  </a:extLst>
                </p:cNvPr>
                <p:cNvSpPr/>
                <p:nvPr/>
              </p:nvSpPr>
              <p:spPr>
                <a:xfrm>
                  <a:off x="1656523" y="1811870"/>
                  <a:ext cx="722950" cy="774060"/>
                </a:xfrm>
                <a:custGeom>
                  <a:avLst/>
                  <a:gdLst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159767 h 1197736"/>
                    <a:gd name="connsiteX9" fmla="*/ 0 w 933450"/>
                    <a:gd name="connsiteY9" fmla="*/ 162719 h 1197736"/>
                    <a:gd name="connsiteX10" fmla="*/ 162719 w 933450"/>
                    <a:gd name="connsiteY10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62719 h 1197736"/>
                    <a:gd name="connsiteX9" fmla="*/ 162719 w 933450"/>
                    <a:gd name="connsiteY9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0 w 933450"/>
                    <a:gd name="connsiteY7" fmla="*/ 162719 h 1197736"/>
                    <a:gd name="connsiteX8" fmla="*/ 162719 w 933450"/>
                    <a:gd name="connsiteY8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59767 h 1197736"/>
                    <a:gd name="connsiteX4" fmla="*/ 876931 w 933450"/>
                    <a:gd name="connsiteY4" fmla="*/ 1197736 h 1197736"/>
                    <a:gd name="connsiteX5" fmla="*/ 56519 w 933450"/>
                    <a:gd name="connsiteY5" fmla="*/ 1197736 h 1197736"/>
                    <a:gd name="connsiteX6" fmla="*/ 0 w 933450"/>
                    <a:gd name="connsiteY6" fmla="*/ 162719 h 1197736"/>
                    <a:gd name="connsiteX7" fmla="*/ 162719 w 933450"/>
                    <a:gd name="connsiteY7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97736 h 1197736"/>
                    <a:gd name="connsiteX4" fmla="*/ 56519 w 933450"/>
                    <a:gd name="connsiteY4" fmla="*/ 1197736 h 1197736"/>
                    <a:gd name="connsiteX5" fmla="*/ 0 w 933450"/>
                    <a:gd name="connsiteY5" fmla="*/ 162719 h 1197736"/>
                    <a:gd name="connsiteX6" fmla="*/ 162719 w 933450"/>
                    <a:gd name="connsiteY6" fmla="*/ 0 h 119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450" h="1197736">
                      <a:moveTo>
                        <a:pt x="162719" y="0"/>
                      </a:moveTo>
                      <a:lnTo>
                        <a:pt x="770731" y="0"/>
                      </a:lnTo>
                      <a:cubicBezTo>
                        <a:pt x="860598" y="0"/>
                        <a:pt x="933450" y="72852"/>
                        <a:pt x="933450" y="162719"/>
                      </a:cubicBezTo>
                      <a:lnTo>
                        <a:pt x="876931" y="1197736"/>
                      </a:lnTo>
                      <a:lnTo>
                        <a:pt x="56519" y="1197736"/>
                      </a:lnTo>
                      <a:lnTo>
                        <a:pt x="0" y="162719"/>
                      </a:lnTo>
                      <a:cubicBezTo>
                        <a:pt x="0" y="72852"/>
                        <a:pt x="72852" y="0"/>
                        <a:pt x="16271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9" name="二等辺三角形 838">
                  <a:extLst>
                    <a:ext uri="{FF2B5EF4-FFF2-40B4-BE49-F238E27FC236}">
                      <a16:creationId xmlns:a16="http://schemas.microsoft.com/office/drawing/2014/main" id="{71C1D00D-0030-1498-8AEC-E39641C2508B}"/>
                    </a:ext>
                  </a:extLst>
                </p:cNvPr>
                <p:cNvSpPr/>
                <p:nvPr/>
              </p:nvSpPr>
              <p:spPr>
                <a:xfrm rot="10800000">
                  <a:off x="1798344" y="1806792"/>
                  <a:ext cx="441152" cy="89364"/>
                </a:xfrm>
                <a:prstGeom prst="triangle">
                  <a:avLst/>
                </a:prstGeom>
                <a:solidFill>
                  <a:schemeClr val="accent5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1" name="正方形/長方形 840">
                  <a:extLst>
                    <a:ext uri="{FF2B5EF4-FFF2-40B4-BE49-F238E27FC236}">
                      <a16:creationId xmlns:a16="http://schemas.microsoft.com/office/drawing/2014/main" id="{C6A9740B-3A87-CF65-045F-262340B4DCAA}"/>
                    </a:ext>
                  </a:extLst>
                </p:cNvPr>
                <p:cNvSpPr/>
                <p:nvPr/>
              </p:nvSpPr>
              <p:spPr>
                <a:xfrm>
                  <a:off x="1997647" y="1892941"/>
                  <a:ext cx="45719" cy="57244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2FB8CCBE-D0A3-1B10-D59B-FCF97453839B}"/>
                    </a:ext>
                  </a:extLst>
                </p:cNvPr>
                <p:cNvSpPr/>
                <p:nvPr/>
              </p:nvSpPr>
              <p:spPr>
                <a:xfrm>
                  <a:off x="1692140" y="2466868"/>
                  <a:ext cx="650986" cy="119063"/>
                </a:xfrm>
                <a:custGeom>
                  <a:avLst/>
                  <a:gdLst>
                    <a:gd name="connsiteX0" fmla="*/ 0 w 650986"/>
                    <a:gd name="connsiteY0" fmla="*/ 0 h 119063"/>
                    <a:gd name="connsiteX1" fmla="*/ 650986 w 650986"/>
                    <a:gd name="connsiteY1" fmla="*/ 0 h 119063"/>
                    <a:gd name="connsiteX2" fmla="*/ 643195 w 650986"/>
                    <a:gd name="connsiteY2" fmla="*/ 119063 h 119063"/>
                    <a:gd name="connsiteX3" fmla="*/ 7792 w 650986"/>
                    <a:gd name="connsiteY3" fmla="*/ 119063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986" h="119063">
                      <a:moveTo>
                        <a:pt x="0" y="0"/>
                      </a:moveTo>
                      <a:lnTo>
                        <a:pt x="650986" y="0"/>
                      </a:lnTo>
                      <a:lnTo>
                        <a:pt x="643195" y="119063"/>
                      </a:lnTo>
                      <a:lnTo>
                        <a:pt x="7792" y="11906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楕円 842">
                  <a:extLst>
                    <a:ext uri="{FF2B5EF4-FFF2-40B4-BE49-F238E27FC236}">
                      <a16:creationId xmlns:a16="http://schemas.microsoft.com/office/drawing/2014/main" id="{6C25D438-AC8D-213F-C772-1645E6326D59}"/>
                    </a:ext>
                  </a:extLst>
                </p:cNvPr>
                <p:cNvSpPr/>
                <p:nvPr/>
              </p:nvSpPr>
              <p:spPr>
                <a:xfrm>
                  <a:off x="1812821" y="1663172"/>
                  <a:ext cx="392218" cy="2822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44" name="グループ化 843">
                  <a:extLst>
                    <a:ext uri="{FF2B5EF4-FFF2-40B4-BE49-F238E27FC236}">
                      <a16:creationId xmlns:a16="http://schemas.microsoft.com/office/drawing/2014/main" id="{CC265B6B-661E-8B0D-206B-E6A9170B5BB8}"/>
                    </a:ext>
                  </a:extLst>
                </p:cNvPr>
                <p:cNvGrpSpPr/>
                <p:nvPr/>
              </p:nvGrpSpPr>
              <p:grpSpPr>
                <a:xfrm>
                  <a:off x="1379015" y="726505"/>
                  <a:ext cx="1278092" cy="1115392"/>
                  <a:chOff x="1282644" y="726505"/>
                  <a:chExt cx="1278092" cy="1115392"/>
                </a:xfrm>
              </p:grpSpPr>
              <p:sp>
                <p:nvSpPr>
                  <p:cNvPr id="849" name="楕円 848">
                    <a:extLst>
                      <a:ext uri="{FF2B5EF4-FFF2-40B4-BE49-F238E27FC236}">
                        <a16:creationId xmlns:a16="http://schemas.microsoft.com/office/drawing/2014/main" id="{367D15BA-A39D-0072-091A-CDDCCB8DEFE2}"/>
                      </a:ext>
                    </a:extLst>
                  </p:cNvPr>
                  <p:cNvSpPr/>
                  <p:nvPr/>
                </p:nvSpPr>
                <p:spPr>
                  <a:xfrm>
                    <a:off x="1282644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0" name="楕円 849">
                    <a:extLst>
                      <a:ext uri="{FF2B5EF4-FFF2-40B4-BE49-F238E27FC236}">
                        <a16:creationId xmlns:a16="http://schemas.microsoft.com/office/drawing/2014/main" id="{EE24B62A-9665-BC06-C190-FD299141F6DA}"/>
                      </a:ext>
                    </a:extLst>
                  </p:cNvPr>
                  <p:cNvSpPr/>
                  <p:nvPr/>
                </p:nvSpPr>
                <p:spPr>
                  <a:xfrm>
                    <a:off x="2348626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1" name="楕円 850">
                    <a:extLst>
                      <a:ext uri="{FF2B5EF4-FFF2-40B4-BE49-F238E27FC236}">
                        <a16:creationId xmlns:a16="http://schemas.microsoft.com/office/drawing/2014/main" id="{E6954A86-4A83-9B09-3FAB-7F154D04A7A7}"/>
                      </a:ext>
                    </a:extLst>
                  </p:cNvPr>
                  <p:cNvSpPr/>
                  <p:nvPr/>
                </p:nvSpPr>
                <p:spPr>
                  <a:xfrm>
                    <a:off x="1363931" y="726505"/>
                    <a:ext cx="1115393" cy="1115392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4" name="アーチ 853">
                    <a:extLst>
                      <a:ext uri="{FF2B5EF4-FFF2-40B4-BE49-F238E27FC236}">
                        <a16:creationId xmlns:a16="http://schemas.microsoft.com/office/drawing/2014/main" id="{6C6425D3-C613-ED73-0C11-F81A35864FD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72369" y="1416036"/>
                    <a:ext cx="295176" cy="295176"/>
                  </a:xfrm>
                  <a:prstGeom prst="blockArc">
                    <a:avLst>
                      <a:gd name="adj1" fmla="val 12426846"/>
                      <a:gd name="adj2" fmla="val 19680107"/>
                      <a:gd name="adj3" fmla="val 14627"/>
                    </a:avLst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46" name="グループ化 845">
                  <a:extLst>
                    <a:ext uri="{FF2B5EF4-FFF2-40B4-BE49-F238E27FC236}">
                      <a16:creationId xmlns:a16="http://schemas.microsoft.com/office/drawing/2014/main" id="{F221A943-0274-6A5C-261C-0CF51C33672F}"/>
                    </a:ext>
                  </a:extLst>
                </p:cNvPr>
                <p:cNvGrpSpPr/>
                <p:nvPr/>
              </p:nvGrpSpPr>
              <p:grpSpPr>
                <a:xfrm>
                  <a:off x="1475874" y="595859"/>
                  <a:ext cx="1082710" cy="559844"/>
                  <a:chOff x="2828995" y="1981244"/>
                  <a:chExt cx="949902" cy="555391"/>
                </a:xfrm>
              </p:grpSpPr>
              <p:sp>
                <p:nvSpPr>
                  <p:cNvPr id="847" name="フリーフォーム: 図形 846">
                    <a:extLst>
                      <a:ext uri="{FF2B5EF4-FFF2-40B4-BE49-F238E27FC236}">
                        <a16:creationId xmlns:a16="http://schemas.microsoft.com/office/drawing/2014/main" id="{8B1013AC-90B9-7430-90D2-BD5E38BE5323}"/>
                      </a:ext>
                    </a:extLst>
                  </p:cNvPr>
                  <p:cNvSpPr/>
                  <p:nvPr/>
                </p:nvSpPr>
                <p:spPr>
                  <a:xfrm>
                    <a:off x="2832842" y="1981244"/>
                    <a:ext cx="942208" cy="461906"/>
                  </a:xfrm>
                  <a:custGeom>
                    <a:avLst/>
                    <a:gdLst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2208" h="436793">
                        <a:moveTo>
                          <a:pt x="471104" y="0"/>
                        </a:moveTo>
                        <a:cubicBezTo>
                          <a:pt x="805399" y="0"/>
                          <a:pt x="892118" y="162805"/>
                          <a:pt x="936406" y="379232"/>
                        </a:cubicBezTo>
                        <a:lnTo>
                          <a:pt x="942208" y="436793"/>
                        </a:lnTo>
                        <a:lnTo>
                          <a:pt x="841847" y="428749"/>
                        </a:lnTo>
                        <a:cubicBezTo>
                          <a:pt x="722094" y="422423"/>
                          <a:pt x="598102" y="419100"/>
                          <a:pt x="471104" y="419100"/>
                        </a:cubicBezTo>
                        <a:cubicBezTo>
                          <a:pt x="344106" y="419100"/>
                          <a:pt x="220114" y="422423"/>
                          <a:pt x="100361" y="428749"/>
                        </a:cubicBezTo>
                        <a:lnTo>
                          <a:pt x="0" y="436793"/>
                        </a:lnTo>
                        <a:lnTo>
                          <a:pt x="5802" y="379232"/>
                        </a:lnTo>
                        <a:cubicBezTo>
                          <a:pt x="50090" y="162805"/>
                          <a:pt x="136809" y="0"/>
                          <a:pt x="47110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8" name="フリーフォーム: 図形 847">
                    <a:extLst>
                      <a:ext uri="{FF2B5EF4-FFF2-40B4-BE49-F238E27FC236}">
                        <a16:creationId xmlns:a16="http://schemas.microsoft.com/office/drawing/2014/main" id="{3DEB8ABF-0F52-FEA3-632E-BFBEAE81BF19}"/>
                      </a:ext>
                    </a:extLst>
                  </p:cNvPr>
                  <p:cNvSpPr/>
                  <p:nvPr/>
                </p:nvSpPr>
                <p:spPr>
                  <a:xfrm>
                    <a:off x="2828995" y="2392927"/>
                    <a:ext cx="949902" cy="143708"/>
                  </a:xfrm>
                  <a:custGeom>
                    <a:avLst/>
                    <a:gdLst>
                      <a:gd name="connsiteX0" fmla="*/ 472570 w 949902"/>
                      <a:gd name="connsiteY0" fmla="*/ 0 h 169902"/>
                      <a:gd name="connsiteX1" fmla="*/ 845694 w 949902"/>
                      <a:gd name="connsiteY1" fmla="*/ 64211 h 169902"/>
                      <a:gd name="connsiteX2" fmla="*/ 946055 w 949902"/>
                      <a:gd name="connsiteY2" fmla="*/ 66126 h 169902"/>
                      <a:gd name="connsiteX3" fmla="*/ 949902 w 949902"/>
                      <a:gd name="connsiteY3" fmla="*/ 75211 h 169902"/>
                      <a:gd name="connsiteX4" fmla="*/ 810792 w 949902"/>
                      <a:gd name="connsiteY4" fmla="*/ 155175 h 169902"/>
                      <a:gd name="connsiteX5" fmla="*/ 719050 w 949902"/>
                      <a:gd name="connsiteY5" fmla="*/ 169902 h 169902"/>
                      <a:gd name="connsiteX6" fmla="*/ 661849 w 949902"/>
                      <a:gd name="connsiteY6" fmla="*/ 159634 h 169902"/>
                      <a:gd name="connsiteX7" fmla="*/ 472570 w 949902"/>
                      <a:gd name="connsiteY7" fmla="*/ 135732 h 169902"/>
                      <a:gd name="connsiteX8" fmla="*/ 285672 w 949902"/>
                      <a:gd name="connsiteY8" fmla="*/ 159634 h 169902"/>
                      <a:gd name="connsiteX9" fmla="*/ 230121 w 949902"/>
                      <a:gd name="connsiteY9" fmla="*/ 169785 h 169902"/>
                      <a:gd name="connsiteX10" fmla="*/ 139110 w 949902"/>
                      <a:gd name="connsiteY10" fmla="*/ 155175 h 169902"/>
                      <a:gd name="connsiteX11" fmla="*/ 0 w 949902"/>
                      <a:gd name="connsiteY11" fmla="*/ 75211 h 169902"/>
                      <a:gd name="connsiteX12" fmla="*/ 3847 w 949902"/>
                      <a:gd name="connsiteY12" fmla="*/ 66126 h 169902"/>
                      <a:gd name="connsiteX13" fmla="*/ 104208 w 949902"/>
                      <a:gd name="connsiteY13" fmla="*/ 64211 h 169902"/>
                      <a:gd name="connsiteX14" fmla="*/ 472570 w 949902"/>
                      <a:gd name="connsiteY14" fmla="*/ 0 h 169902"/>
                      <a:gd name="connsiteX0" fmla="*/ 472570 w 949902"/>
                      <a:gd name="connsiteY0" fmla="*/ 0 h 143708"/>
                      <a:gd name="connsiteX1" fmla="*/ 845694 w 949902"/>
                      <a:gd name="connsiteY1" fmla="*/ 38017 h 143708"/>
                      <a:gd name="connsiteX2" fmla="*/ 946055 w 949902"/>
                      <a:gd name="connsiteY2" fmla="*/ 39932 h 143708"/>
                      <a:gd name="connsiteX3" fmla="*/ 949902 w 949902"/>
                      <a:gd name="connsiteY3" fmla="*/ 49017 h 143708"/>
                      <a:gd name="connsiteX4" fmla="*/ 810792 w 949902"/>
                      <a:gd name="connsiteY4" fmla="*/ 128981 h 143708"/>
                      <a:gd name="connsiteX5" fmla="*/ 719050 w 949902"/>
                      <a:gd name="connsiteY5" fmla="*/ 143708 h 143708"/>
                      <a:gd name="connsiteX6" fmla="*/ 661849 w 949902"/>
                      <a:gd name="connsiteY6" fmla="*/ 133440 h 143708"/>
                      <a:gd name="connsiteX7" fmla="*/ 472570 w 949902"/>
                      <a:gd name="connsiteY7" fmla="*/ 109538 h 143708"/>
                      <a:gd name="connsiteX8" fmla="*/ 285672 w 949902"/>
                      <a:gd name="connsiteY8" fmla="*/ 133440 h 143708"/>
                      <a:gd name="connsiteX9" fmla="*/ 230121 w 949902"/>
                      <a:gd name="connsiteY9" fmla="*/ 143591 h 143708"/>
                      <a:gd name="connsiteX10" fmla="*/ 139110 w 949902"/>
                      <a:gd name="connsiteY10" fmla="*/ 128981 h 143708"/>
                      <a:gd name="connsiteX11" fmla="*/ 0 w 949902"/>
                      <a:gd name="connsiteY11" fmla="*/ 49017 h 143708"/>
                      <a:gd name="connsiteX12" fmla="*/ 3847 w 949902"/>
                      <a:gd name="connsiteY12" fmla="*/ 39932 h 143708"/>
                      <a:gd name="connsiteX13" fmla="*/ 104208 w 949902"/>
                      <a:gd name="connsiteY13" fmla="*/ 38017 h 143708"/>
                      <a:gd name="connsiteX14" fmla="*/ 472570 w 949902"/>
                      <a:gd name="connsiteY14" fmla="*/ 0 h 143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949902" h="143708">
                        <a:moveTo>
                          <a:pt x="472570" y="0"/>
                        </a:moveTo>
                        <a:cubicBezTo>
                          <a:pt x="599568" y="0"/>
                          <a:pt x="725941" y="36510"/>
                          <a:pt x="845694" y="38017"/>
                        </a:cubicBezTo>
                        <a:lnTo>
                          <a:pt x="946055" y="39932"/>
                        </a:lnTo>
                        <a:lnTo>
                          <a:pt x="949902" y="49017"/>
                        </a:lnTo>
                        <a:cubicBezTo>
                          <a:pt x="949902" y="80245"/>
                          <a:pt x="896741" y="108517"/>
                          <a:pt x="810792" y="128981"/>
                        </a:cubicBezTo>
                        <a:lnTo>
                          <a:pt x="719050" y="143708"/>
                        </a:lnTo>
                        <a:lnTo>
                          <a:pt x="661849" y="133440"/>
                        </a:lnTo>
                        <a:cubicBezTo>
                          <a:pt x="599412" y="121418"/>
                          <a:pt x="536069" y="109538"/>
                          <a:pt x="472570" y="109538"/>
                        </a:cubicBezTo>
                        <a:cubicBezTo>
                          <a:pt x="409071" y="109538"/>
                          <a:pt x="346919" y="121418"/>
                          <a:pt x="285672" y="133440"/>
                        </a:cubicBezTo>
                        <a:lnTo>
                          <a:pt x="230121" y="143591"/>
                        </a:lnTo>
                        <a:lnTo>
                          <a:pt x="139110" y="128981"/>
                        </a:lnTo>
                        <a:cubicBezTo>
                          <a:pt x="53161" y="108517"/>
                          <a:pt x="0" y="80245"/>
                          <a:pt x="0" y="49017"/>
                        </a:cubicBezTo>
                        <a:lnTo>
                          <a:pt x="3847" y="39932"/>
                        </a:lnTo>
                        <a:lnTo>
                          <a:pt x="104208" y="38017"/>
                        </a:lnTo>
                        <a:cubicBezTo>
                          <a:pt x="223961" y="36510"/>
                          <a:pt x="345572" y="0"/>
                          <a:pt x="472570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821" name="グループ化 820">
                <a:extLst>
                  <a:ext uri="{FF2B5EF4-FFF2-40B4-BE49-F238E27FC236}">
                    <a16:creationId xmlns:a16="http://schemas.microsoft.com/office/drawing/2014/main" id="{93EAC823-C4C8-FC3D-43AA-BEB2B779A395}"/>
                  </a:ext>
                </a:extLst>
              </p:cNvPr>
              <p:cNvGrpSpPr/>
              <p:nvPr/>
            </p:nvGrpSpPr>
            <p:grpSpPr>
              <a:xfrm rot="18900000">
                <a:off x="1655650" y="1510464"/>
                <a:ext cx="598708" cy="1188921"/>
                <a:chOff x="4745585" y="3823765"/>
                <a:chExt cx="1198167" cy="2379334"/>
              </a:xfrm>
            </p:grpSpPr>
            <p:sp>
              <p:nvSpPr>
                <p:cNvPr id="826" name="四角形: 上の 2 つの角を丸める 825">
                  <a:extLst>
                    <a:ext uri="{FF2B5EF4-FFF2-40B4-BE49-F238E27FC236}">
                      <a16:creationId xmlns:a16="http://schemas.microsoft.com/office/drawing/2014/main" id="{1149F581-602B-55EC-D9A6-83E2B6C4E3AC}"/>
                    </a:ext>
                  </a:extLst>
                </p:cNvPr>
                <p:cNvSpPr/>
                <p:nvPr/>
              </p:nvSpPr>
              <p:spPr>
                <a:xfrm>
                  <a:off x="5584455" y="5985078"/>
                  <a:ext cx="215670" cy="218021"/>
                </a:xfrm>
                <a:prstGeom prst="round2SameRect">
                  <a:avLst>
                    <a:gd name="adj1" fmla="val 10653"/>
                    <a:gd name="adj2" fmla="val 411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F350B77C-F795-44BC-3078-D66D1655F99D}"/>
                    </a:ext>
                  </a:extLst>
                </p:cNvPr>
                <p:cNvSpPr/>
                <p:nvPr/>
              </p:nvSpPr>
              <p:spPr>
                <a:xfrm rot="11700000">
                  <a:off x="5147501" y="5017552"/>
                  <a:ext cx="270501" cy="624537"/>
                </a:xfrm>
                <a:custGeom>
                  <a:avLst/>
                  <a:gdLst>
                    <a:gd name="csX0" fmla="*/ 95931 w 252239"/>
                    <a:gd name="csY0" fmla="*/ 553090 h 553090"/>
                    <a:gd name="csX1" fmla="*/ 0 w 252239"/>
                    <a:gd name="csY1" fmla="*/ 457159 h 553090"/>
                    <a:gd name="csX2" fmla="*/ 1356 w 252239"/>
                    <a:gd name="csY2" fmla="*/ 432536 h 553090"/>
                    <a:gd name="csX3" fmla="*/ 187114 w 252239"/>
                    <a:gd name="csY3" fmla="*/ 17839 h 553090"/>
                    <a:gd name="csX4" fmla="*/ 218499 w 252239"/>
                    <a:gd name="csY4" fmla="*/ 0 h 553090"/>
                    <a:gd name="csX5" fmla="*/ 252239 w 252239"/>
                    <a:gd name="csY5" fmla="*/ 33740 h 553090"/>
                    <a:gd name="csX6" fmla="*/ 221718 w 252239"/>
                    <a:gd name="csY6" fmla="*/ 66301 h 553090"/>
                    <a:gd name="csX7" fmla="*/ 95746 w 252239"/>
                    <a:gd name="csY7" fmla="*/ 548633 h 55309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52239" h="553090">
                      <a:moveTo>
                        <a:pt x="95931" y="553090"/>
                      </a:moveTo>
                      <a:lnTo>
                        <a:pt x="0" y="457159"/>
                      </a:lnTo>
                      <a:lnTo>
                        <a:pt x="1356" y="432536"/>
                      </a:lnTo>
                      <a:cubicBezTo>
                        <a:pt x="22310" y="245035"/>
                        <a:pt x="93015" y="90715"/>
                        <a:pt x="187114" y="17839"/>
                      </a:cubicBezTo>
                      <a:lnTo>
                        <a:pt x="218499" y="0"/>
                      </a:lnTo>
                      <a:lnTo>
                        <a:pt x="252239" y="33740"/>
                      </a:lnTo>
                      <a:lnTo>
                        <a:pt x="221718" y="66301"/>
                      </a:lnTo>
                      <a:cubicBezTo>
                        <a:pt x="143429" y="181907"/>
                        <a:pt x="95746" y="358019"/>
                        <a:pt x="95746" y="5486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F051EB73-38A2-9AF1-E814-2E7D4D353D7F}"/>
                    </a:ext>
                  </a:extLst>
                </p:cNvPr>
                <p:cNvSpPr/>
                <p:nvPr/>
              </p:nvSpPr>
              <p:spPr>
                <a:xfrm rot="19800000">
                  <a:off x="4745585" y="3823765"/>
                  <a:ext cx="403090" cy="930747"/>
                </a:xfrm>
                <a:custGeom>
                  <a:avLst/>
                  <a:gdLst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796826 w 883150"/>
                    <a:gd name="csY2" fmla="*/ 928776 h 2039217"/>
                    <a:gd name="csX3" fmla="*/ 797594 w 883150"/>
                    <a:gd name="csY3" fmla="*/ 928776 h 2039217"/>
                    <a:gd name="csX4" fmla="*/ 883150 w 883150"/>
                    <a:gd name="csY4" fmla="*/ 2039217 h 2039217"/>
                    <a:gd name="csX5" fmla="*/ 375818 w 883150"/>
                    <a:gd name="csY5" fmla="*/ 2039217 h 2039217"/>
                    <a:gd name="csX6" fmla="*/ 454391 w 883150"/>
                    <a:gd name="csY6" fmla="*/ 1019411 h 2039217"/>
                    <a:gd name="csX7" fmla="*/ 0 w 883150"/>
                    <a:gd name="csY7" fmla="*/ 106597 h 2039217"/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796826 w 883150"/>
                    <a:gd name="csY2" fmla="*/ 928776 h 2039217"/>
                    <a:gd name="csX3" fmla="*/ 883150 w 883150"/>
                    <a:gd name="csY3" fmla="*/ 2039217 h 2039217"/>
                    <a:gd name="csX4" fmla="*/ 375818 w 883150"/>
                    <a:gd name="csY4" fmla="*/ 2039217 h 2039217"/>
                    <a:gd name="csX5" fmla="*/ 454391 w 883150"/>
                    <a:gd name="csY5" fmla="*/ 1019411 h 2039217"/>
                    <a:gd name="csX6" fmla="*/ 0 w 883150"/>
                    <a:gd name="csY6" fmla="*/ 106597 h 2039217"/>
                    <a:gd name="csX7" fmla="*/ 184631 w 883150"/>
                    <a:gd name="csY7" fmla="*/ 0 h 2039217"/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883150 w 883150"/>
                    <a:gd name="csY2" fmla="*/ 2039217 h 2039217"/>
                    <a:gd name="csX3" fmla="*/ 375818 w 883150"/>
                    <a:gd name="csY3" fmla="*/ 2039217 h 2039217"/>
                    <a:gd name="csX4" fmla="*/ 454391 w 883150"/>
                    <a:gd name="csY4" fmla="*/ 1019411 h 2039217"/>
                    <a:gd name="csX5" fmla="*/ 0 w 883150"/>
                    <a:gd name="csY5" fmla="*/ 106597 h 2039217"/>
                    <a:gd name="csX6" fmla="*/ 184631 w 883150"/>
                    <a:gd name="csY6" fmla="*/ 0 h 203921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883150" h="2039217">
                      <a:moveTo>
                        <a:pt x="184631" y="0"/>
                      </a:moveTo>
                      <a:lnTo>
                        <a:pt x="799281" y="927358"/>
                      </a:lnTo>
                      <a:lnTo>
                        <a:pt x="883150" y="2039217"/>
                      </a:lnTo>
                      <a:lnTo>
                        <a:pt x="375818" y="2039217"/>
                      </a:lnTo>
                      <a:lnTo>
                        <a:pt x="454391" y="1019411"/>
                      </a:lnTo>
                      <a:lnTo>
                        <a:pt x="0" y="106597"/>
                      </a:lnTo>
                      <a:lnTo>
                        <a:pt x="18463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四角形: 上の 2 つの角を丸める 828">
                  <a:extLst>
                    <a:ext uri="{FF2B5EF4-FFF2-40B4-BE49-F238E27FC236}">
                      <a16:creationId xmlns:a16="http://schemas.microsoft.com/office/drawing/2014/main" id="{9A87E322-8D9C-2034-64D8-F7A410D041BD}"/>
                    </a:ext>
                  </a:extLst>
                </p:cNvPr>
                <p:cNvSpPr/>
                <p:nvPr/>
              </p:nvSpPr>
              <p:spPr>
                <a:xfrm rot="19800000">
                  <a:off x="5173341" y="4594180"/>
                  <a:ext cx="270193" cy="309490"/>
                </a:xfrm>
                <a:prstGeom prst="round2SameRect">
                  <a:avLst>
                    <a:gd name="adj1" fmla="val 12598"/>
                    <a:gd name="adj2" fmla="val 13036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30" name="四角形: 上の 2 つの角を丸める 829">
                  <a:extLst>
                    <a:ext uri="{FF2B5EF4-FFF2-40B4-BE49-F238E27FC236}">
                      <a16:creationId xmlns:a16="http://schemas.microsoft.com/office/drawing/2014/main" id="{8A1F2EDF-DD6B-AE3B-69F8-1570C20BF9B3}"/>
                    </a:ext>
                  </a:extLst>
                </p:cNvPr>
                <p:cNvSpPr/>
                <p:nvPr/>
              </p:nvSpPr>
              <p:spPr>
                <a:xfrm>
                  <a:off x="5503948" y="5906994"/>
                  <a:ext cx="376684" cy="143469"/>
                </a:xfrm>
                <a:prstGeom prst="round2SameRect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DB8150CB-26B5-9EE6-BE60-D994A63C806D}"/>
                    </a:ext>
                  </a:extLst>
                </p:cNvPr>
                <p:cNvSpPr/>
                <p:nvPr/>
              </p:nvSpPr>
              <p:spPr>
                <a:xfrm rot="19800000">
                  <a:off x="4876037" y="4789073"/>
                  <a:ext cx="1067715" cy="1363301"/>
                </a:xfrm>
                <a:custGeom>
                  <a:avLst/>
                  <a:gdLst>
                    <a:gd name="csX0" fmla="*/ 486505 w 1067715"/>
                    <a:gd name="csY0" fmla="*/ 109936 h 1363301"/>
                    <a:gd name="csX1" fmla="*/ 329200 w 1067715"/>
                    <a:gd name="csY1" fmla="*/ 152086 h 1363301"/>
                    <a:gd name="csX2" fmla="*/ 109936 w 1067715"/>
                    <a:gd name="csY2" fmla="*/ 531862 h 1363301"/>
                    <a:gd name="csX3" fmla="*/ 152086 w 1067715"/>
                    <a:gd name="csY3" fmla="*/ 689167 h 1363301"/>
                    <a:gd name="csX4" fmla="*/ 473476 w 1067715"/>
                    <a:gd name="csY4" fmla="*/ 874722 h 1363301"/>
                    <a:gd name="csX5" fmla="*/ 544661 w 1067715"/>
                    <a:gd name="csY5" fmla="*/ 751426 h 1363301"/>
                    <a:gd name="csX6" fmla="*/ 544271 w 1067715"/>
                    <a:gd name="csY6" fmla="*/ 749492 h 1363301"/>
                    <a:gd name="csX7" fmla="*/ 544271 w 1067715"/>
                    <a:gd name="csY7" fmla="*/ 309888 h 1363301"/>
                    <a:gd name="csX8" fmla="*/ 544271 w 1067715"/>
                    <a:gd name="csY8" fmla="*/ 143287 h 1363301"/>
                    <a:gd name="csX9" fmla="*/ 992502 w 1067715"/>
                    <a:gd name="csY9" fmla="*/ 29402 h 1363301"/>
                    <a:gd name="csX10" fmla="*/ 1066815 w 1067715"/>
                    <a:gd name="csY10" fmla="*/ 141514 h 1363301"/>
                    <a:gd name="csX11" fmla="*/ 1066815 w 1067715"/>
                    <a:gd name="csY11" fmla="*/ 736805 h 1363301"/>
                    <a:gd name="csX12" fmla="*/ 1067715 w 1067715"/>
                    <a:gd name="csY12" fmla="*/ 749717 h 1363301"/>
                    <a:gd name="csX13" fmla="*/ 1065349 w 1067715"/>
                    <a:gd name="csY13" fmla="*/ 756755 h 1363301"/>
                    <a:gd name="csX14" fmla="*/ 1061462 w 1067715"/>
                    <a:gd name="csY14" fmla="*/ 776007 h 1363301"/>
                    <a:gd name="csX15" fmla="*/ 1056301 w 1067715"/>
                    <a:gd name="csY15" fmla="*/ 783661 h 1363301"/>
                    <a:gd name="csX16" fmla="*/ 1054143 w 1067715"/>
                    <a:gd name="csY16" fmla="*/ 790080 h 1363301"/>
                    <a:gd name="csX17" fmla="*/ 789094 w 1067715"/>
                    <a:gd name="csY17" fmla="*/ 1249158 h 1363301"/>
                    <a:gd name="csX18" fmla="*/ 797579 w 1067715"/>
                    <a:gd name="csY18" fmla="*/ 1260216 h 1363301"/>
                    <a:gd name="csX19" fmla="*/ 790845 w 1067715"/>
                    <a:gd name="csY19" fmla="*/ 1311361 h 1363301"/>
                    <a:gd name="csX20" fmla="*/ 765932 w 1067715"/>
                    <a:gd name="csY20" fmla="*/ 1354512 h 1363301"/>
                    <a:gd name="csX21" fmla="*/ 741927 w 1067715"/>
                    <a:gd name="csY21" fmla="*/ 1360944 h 1363301"/>
                    <a:gd name="csX22" fmla="*/ 317020 w 1067715"/>
                    <a:gd name="csY22" fmla="*/ 1115624 h 1363301"/>
                    <a:gd name="csX23" fmla="*/ 310588 w 1067715"/>
                    <a:gd name="csY23" fmla="*/ 1091619 h 1363301"/>
                    <a:gd name="csX24" fmla="*/ 335501 w 1067715"/>
                    <a:gd name="csY24" fmla="*/ 1048468 h 1363301"/>
                    <a:gd name="csX25" fmla="*/ 376427 w 1067715"/>
                    <a:gd name="csY25" fmla="*/ 1017064 h 1363301"/>
                    <a:gd name="csX26" fmla="*/ 390245 w 1067715"/>
                    <a:gd name="csY26" fmla="*/ 1018883 h 1363301"/>
                    <a:gd name="csX27" fmla="*/ 426239 w 1067715"/>
                    <a:gd name="csY27" fmla="*/ 956539 h 1363301"/>
                    <a:gd name="csX28" fmla="*/ 104849 w 1067715"/>
                    <a:gd name="csY28" fmla="*/ 770984 h 1363301"/>
                    <a:gd name="csX29" fmla="*/ 28119 w 1067715"/>
                    <a:gd name="csY29" fmla="*/ 484625 h 1363301"/>
                    <a:gd name="csX30" fmla="*/ 247383 w 1067715"/>
                    <a:gd name="csY30" fmla="*/ 104849 h 1363301"/>
                    <a:gd name="csX31" fmla="*/ 533742 w 1067715"/>
                    <a:gd name="csY31" fmla="*/ 28119 h 1363301"/>
                    <a:gd name="csX32" fmla="*/ 580471 w 1067715"/>
                    <a:gd name="csY32" fmla="*/ 55098 h 1363301"/>
                    <a:gd name="csX33" fmla="*/ 618584 w 1067715"/>
                    <a:gd name="csY33" fmla="*/ 29402 h 1363301"/>
                    <a:gd name="csX34" fmla="*/ 665945 w 1067715"/>
                    <a:gd name="csY34" fmla="*/ 19840 h 1363301"/>
                    <a:gd name="csX35" fmla="*/ 711730 w 1067715"/>
                    <a:gd name="csY35" fmla="*/ 19840 h 1363301"/>
                    <a:gd name="csX36" fmla="*/ 945141 w 1067715"/>
                    <a:gd name="csY36" fmla="*/ 19840 h 1363301"/>
                    <a:gd name="csX37" fmla="*/ 992502 w 1067715"/>
                    <a:gd name="csY37" fmla="*/ 29402 h 136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</a:cxnLst>
                  <a:rect l="l" t="t" r="r" b="b"/>
                  <a:pathLst>
                    <a:path w="1067715" h="1363301">
                      <a:moveTo>
                        <a:pt x="486505" y="109936"/>
                      </a:moveTo>
                      <a:cubicBezTo>
                        <a:pt x="431427" y="78137"/>
                        <a:pt x="360999" y="97008"/>
                        <a:pt x="329200" y="152086"/>
                      </a:cubicBezTo>
                      <a:lnTo>
                        <a:pt x="109936" y="531862"/>
                      </a:lnTo>
                      <a:cubicBezTo>
                        <a:pt x="78137" y="586939"/>
                        <a:pt x="97008" y="657368"/>
                        <a:pt x="152086" y="689167"/>
                      </a:cubicBezTo>
                      <a:lnTo>
                        <a:pt x="473476" y="874722"/>
                      </a:lnTo>
                      <a:lnTo>
                        <a:pt x="544661" y="751426"/>
                      </a:lnTo>
                      <a:lnTo>
                        <a:pt x="544271" y="749492"/>
                      </a:lnTo>
                      <a:lnTo>
                        <a:pt x="544271" y="309888"/>
                      </a:lnTo>
                      <a:lnTo>
                        <a:pt x="544271" y="143287"/>
                      </a:lnTo>
                      <a:close/>
                      <a:moveTo>
                        <a:pt x="992502" y="29402"/>
                      </a:moveTo>
                      <a:cubicBezTo>
                        <a:pt x="1036173" y="47873"/>
                        <a:pt x="1066815" y="91115"/>
                        <a:pt x="1066815" y="141514"/>
                      </a:cubicBezTo>
                      <a:lnTo>
                        <a:pt x="1066815" y="736805"/>
                      </a:lnTo>
                      <a:lnTo>
                        <a:pt x="1067715" y="749717"/>
                      </a:lnTo>
                      <a:lnTo>
                        <a:pt x="1065349" y="756755"/>
                      </a:lnTo>
                      <a:lnTo>
                        <a:pt x="1061462" y="776007"/>
                      </a:lnTo>
                      <a:lnTo>
                        <a:pt x="1056301" y="783661"/>
                      </a:lnTo>
                      <a:lnTo>
                        <a:pt x="1054143" y="790080"/>
                      </a:lnTo>
                      <a:lnTo>
                        <a:pt x="789094" y="1249158"/>
                      </a:lnTo>
                      <a:lnTo>
                        <a:pt x="797579" y="1260216"/>
                      </a:lnTo>
                      <a:cubicBezTo>
                        <a:pt x="802043" y="1276878"/>
                        <a:pt x="800151" y="1295242"/>
                        <a:pt x="790845" y="1311361"/>
                      </a:cubicBezTo>
                      <a:lnTo>
                        <a:pt x="765932" y="1354512"/>
                      </a:lnTo>
                      <a:cubicBezTo>
                        <a:pt x="761079" y="1362917"/>
                        <a:pt x="750331" y="1365797"/>
                        <a:pt x="741927" y="1360944"/>
                      </a:cubicBezTo>
                      <a:lnTo>
                        <a:pt x="317020" y="1115624"/>
                      </a:lnTo>
                      <a:cubicBezTo>
                        <a:pt x="308615" y="1110772"/>
                        <a:pt x="305735" y="1100024"/>
                        <a:pt x="310588" y="1091619"/>
                      </a:cubicBezTo>
                      <a:lnTo>
                        <a:pt x="335501" y="1048468"/>
                      </a:lnTo>
                      <a:cubicBezTo>
                        <a:pt x="344807" y="1032349"/>
                        <a:pt x="359766" y="1021529"/>
                        <a:pt x="376427" y="1017064"/>
                      </a:cubicBezTo>
                      <a:lnTo>
                        <a:pt x="390245" y="1018883"/>
                      </a:lnTo>
                      <a:lnTo>
                        <a:pt x="426239" y="956539"/>
                      </a:lnTo>
                      <a:lnTo>
                        <a:pt x="104849" y="770984"/>
                      </a:lnTo>
                      <a:cubicBezTo>
                        <a:pt x="4585" y="713096"/>
                        <a:pt x="-29768" y="584889"/>
                        <a:pt x="28119" y="484625"/>
                      </a:cubicBezTo>
                      <a:lnTo>
                        <a:pt x="247383" y="104849"/>
                      </a:lnTo>
                      <a:cubicBezTo>
                        <a:pt x="305271" y="4584"/>
                        <a:pt x="433478" y="-29768"/>
                        <a:pt x="533742" y="28119"/>
                      </a:cubicBezTo>
                      <a:lnTo>
                        <a:pt x="580471" y="55098"/>
                      </a:lnTo>
                      <a:lnTo>
                        <a:pt x="618584" y="29402"/>
                      </a:lnTo>
                      <a:cubicBezTo>
                        <a:pt x="633141" y="23245"/>
                        <a:pt x="649145" y="19840"/>
                        <a:pt x="665945" y="19840"/>
                      </a:cubicBezTo>
                      <a:lnTo>
                        <a:pt x="711730" y="19840"/>
                      </a:lnTo>
                      <a:lnTo>
                        <a:pt x="945141" y="19840"/>
                      </a:lnTo>
                      <a:cubicBezTo>
                        <a:pt x="961941" y="19840"/>
                        <a:pt x="977945" y="23245"/>
                        <a:pt x="992502" y="2940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5ADF6FA6-21B7-FCB6-5415-9B6186C3AC8F}"/>
                  </a:ext>
                </a:extLst>
              </p:cNvPr>
              <p:cNvSpPr/>
              <p:nvPr/>
            </p:nvSpPr>
            <p:spPr>
              <a:xfrm rot="5400000" flipH="1">
                <a:off x="1922252" y="2385441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四角形: 上の 2 つの角を丸める 183">
                <a:extLst>
                  <a:ext uri="{FF2B5EF4-FFF2-40B4-BE49-F238E27FC236}">
                    <a16:creationId xmlns:a16="http://schemas.microsoft.com/office/drawing/2014/main" id="{21086EC0-A8C7-73E5-C2C1-4CB177AD2092}"/>
                  </a:ext>
                </a:extLst>
              </p:cNvPr>
              <p:cNvSpPr/>
              <p:nvPr/>
            </p:nvSpPr>
            <p:spPr>
              <a:xfrm rot="6300000">
                <a:off x="1582664" y="2315099"/>
                <a:ext cx="176881" cy="460866"/>
              </a:xfrm>
              <a:custGeom>
                <a:avLst/>
                <a:gdLst>
                  <a:gd name="connsiteX0" fmla="*/ 0 w 172764"/>
                  <a:gd name="connsiteY0" fmla="*/ 0 h 460866"/>
                  <a:gd name="connsiteX1" fmla="*/ 172764 w 172764"/>
                  <a:gd name="connsiteY1" fmla="*/ 0 h 460866"/>
                  <a:gd name="connsiteX2" fmla="*/ 172764 w 172764"/>
                  <a:gd name="connsiteY2" fmla="*/ 0 h 460866"/>
                  <a:gd name="connsiteX3" fmla="*/ 172764 w 172764"/>
                  <a:gd name="connsiteY3" fmla="*/ 374484 h 460866"/>
                  <a:gd name="connsiteX4" fmla="*/ 86382 w 172764"/>
                  <a:gd name="connsiteY4" fmla="*/ 460866 h 460866"/>
                  <a:gd name="connsiteX5" fmla="*/ 86382 w 172764"/>
                  <a:gd name="connsiteY5" fmla="*/ 460866 h 460866"/>
                  <a:gd name="connsiteX6" fmla="*/ 0 w 172764"/>
                  <a:gd name="connsiteY6" fmla="*/ 374484 h 460866"/>
                  <a:gd name="connsiteX7" fmla="*/ 0 w 172764"/>
                  <a:gd name="connsiteY7" fmla="*/ 0 h 460866"/>
                  <a:gd name="connsiteX8" fmla="*/ 0 w 172764"/>
                  <a:gd name="connsiteY8" fmla="*/ 0 h 460866"/>
                  <a:gd name="connsiteX0" fmla="*/ 145179 w 317943"/>
                  <a:gd name="connsiteY0" fmla="*/ 0 h 488150"/>
                  <a:gd name="connsiteX1" fmla="*/ 317943 w 317943"/>
                  <a:gd name="connsiteY1" fmla="*/ 0 h 488150"/>
                  <a:gd name="connsiteX2" fmla="*/ 317943 w 317943"/>
                  <a:gd name="connsiteY2" fmla="*/ 0 h 488150"/>
                  <a:gd name="connsiteX3" fmla="*/ 317943 w 317943"/>
                  <a:gd name="connsiteY3" fmla="*/ 374484 h 488150"/>
                  <a:gd name="connsiteX4" fmla="*/ 231561 w 317943"/>
                  <a:gd name="connsiteY4" fmla="*/ 460866 h 488150"/>
                  <a:gd name="connsiteX5" fmla="*/ 231561 w 317943"/>
                  <a:gd name="connsiteY5" fmla="*/ 460866 h 488150"/>
                  <a:gd name="connsiteX6" fmla="*/ 904 w 317943"/>
                  <a:gd name="connsiteY6" fmla="*/ 485135 h 488150"/>
                  <a:gd name="connsiteX7" fmla="*/ 145179 w 317943"/>
                  <a:gd name="connsiteY7" fmla="*/ 374484 h 488150"/>
                  <a:gd name="connsiteX8" fmla="*/ 145179 w 317943"/>
                  <a:gd name="connsiteY8" fmla="*/ 0 h 488150"/>
                  <a:gd name="connsiteX9" fmla="*/ 145179 w 317943"/>
                  <a:gd name="connsiteY9" fmla="*/ 0 h 488150"/>
                  <a:gd name="connsiteX0" fmla="*/ 904 w 317943"/>
                  <a:gd name="connsiteY0" fmla="*/ 485135 h 576575"/>
                  <a:gd name="connsiteX1" fmla="*/ 145179 w 317943"/>
                  <a:gd name="connsiteY1" fmla="*/ 374484 h 576575"/>
                  <a:gd name="connsiteX2" fmla="*/ 145179 w 317943"/>
                  <a:gd name="connsiteY2" fmla="*/ 0 h 576575"/>
                  <a:gd name="connsiteX3" fmla="*/ 145179 w 317943"/>
                  <a:gd name="connsiteY3" fmla="*/ 0 h 576575"/>
                  <a:gd name="connsiteX4" fmla="*/ 317943 w 317943"/>
                  <a:gd name="connsiteY4" fmla="*/ 0 h 576575"/>
                  <a:gd name="connsiteX5" fmla="*/ 317943 w 317943"/>
                  <a:gd name="connsiteY5" fmla="*/ 0 h 576575"/>
                  <a:gd name="connsiteX6" fmla="*/ 317943 w 317943"/>
                  <a:gd name="connsiteY6" fmla="*/ 374484 h 576575"/>
                  <a:gd name="connsiteX7" fmla="*/ 231561 w 317943"/>
                  <a:gd name="connsiteY7" fmla="*/ 460866 h 576575"/>
                  <a:gd name="connsiteX8" fmla="*/ 231561 w 317943"/>
                  <a:gd name="connsiteY8" fmla="*/ 460866 h 576575"/>
                  <a:gd name="connsiteX9" fmla="*/ 92344 w 317943"/>
                  <a:gd name="connsiteY9" fmla="*/ 576575 h 576575"/>
                  <a:gd name="connsiteX0" fmla="*/ 70082 w 242846"/>
                  <a:gd name="connsiteY0" fmla="*/ 374484 h 576575"/>
                  <a:gd name="connsiteX1" fmla="*/ 70082 w 242846"/>
                  <a:gd name="connsiteY1" fmla="*/ 0 h 576575"/>
                  <a:gd name="connsiteX2" fmla="*/ 70082 w 242846"/>
                  <a:gd name="connsiteY2" fmla="*/ 0 h 576575"/>
                  <a:gd name="connsiteX3" fmla="*/ 242846 w 242846"/>
                  <a:gd name="connsiteY3" fmla="*/ 0 h 576575"/>
                  <a:gd name="connsiteX4" fmla="*/ 242846 w 242846"/>
                  <a:gd name="connsiteY4" fmla="*/ 0 h 576575"/>
                  <a:gd name="connsiteX5" fmla="*/ 242846 w 242846"/>
                  <a:gd name="connsiteY5" fmla="*/ 374484 h 576575"/>
                  <a:gd name="connsiteX6" fmla="*/ 156464 w 242846"/>
                  <a:gd name="connsiteY6" fmla="*/ 460866 h 576575"/>
                  <a:gd name="connsiteX7" fmla="*/ 156464 w 242846"/>
                  <a:gd name="connsiteY7" fmla="*/ 460866 h 576575"/>
                  <a:gd name="connsiteX8" fmla="*/ 17247 w 242846"/>
                  <a:gd name="connsiteY8" fmla="*/ 576575 h 576575"/>
                  <a:gd name="connsiteX0" fmla="*/ 0 w 172764"/>
                  <a:gd name="connsiteY0" fmla="*/ 374484 h 460866"/>
                  <a:gd name="connsiteX1" fmla="*/ 0 w 172764"/>
                  <a:gd name="connsiteY1" fmla="*/ 0 h 460866"/>
                  <a:gd name="connsiteX2" fmla="*/ 0 w 172764"/>
                  <a:gd name="connsiteY2" fmla="*/ 0 h 460866"/>
                  <a:gd name="connsiteX3" fmla="*/ 172764 w 172764"/>
                  <a:gd name="connsiteY3" fmla="*/ 0 h 460866"/>
                  <a:gd name="connsiteX4" fmla="*/ 172764 w 172764"/>
                  <a:gd name="connsiteY4" fmla="*/ 0 h 460866"/>
                  <a:gd name="connsiteX5" fmla="*/ 172764 w 172764"/>
                  <a:gd name="connsiteY5" fmla="*/ 374484 h 460866"/>
                  <a:gd name="connsiteX6" fmla="*/ 86382 w 172764"/>
                  <a:gd name="connsiteY6" fmla="*/ 460866 h 460866"/>
                  <a:gd name="connsiteX7" fmla="*/ 86382 w 172764"/>
                  <a:gd name="connsiteY7" fmla="*/ 460866 h 460866"/>
                  <a:gd name="connsiteX0" fmla="*/ 0 w 176881"/>
                  <a:gd name="connsiteY0" fmla="*/ 267117 h 460866"/>
                  <a:gd name="connsiteX1" fmla="*/ 4117 w 176881"/>
                  <a:gd name="connsiteY1" fmla="*/ 0 h 460866"/>
                  <a:gd name="connsiteX2" fmla="*/ 4117 w 176881"/>
                  <a:gd name="connsiteY2" fmla="*/ 0 h 460866"/>
                  <a:gd name="connsiteX3" fmla="*/ 176881 w 176881"/>
                  <a:gd name="connsiteY3" fmla="*/ 0 h 460866"/>
                  <a:gd name="connsiteX4" fmla="*/ 176881 w 176881"/>
                  <a:gd name="connsiteY4" fmla="*/ 0 h 460866"/>
                  <a:gd name="connsiteX5" fmla="*/ 176881 w 176881"/>
                  <a:gd name="connsiteY5" fmla="*/ 374484 h 460866"/>
                  <a:gd name="connsiteX6" fmla="*/ 90499 w 176881"/>
                  <a:gd name="connsiteY6" fmla="*/ 460866 h 460866"/>
                  <a:gd name="connsiteX7" fmla="*/ 90499 w 176881"/>
                  <a:gd name="connsiteY7" fmla="*/ 460866 h 46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881" h="460866">
                    <a:moveTo>
                      <a:pt x="0" y="267117"/>
                    </a:moveTo>
                    <a:cubicBezTo>
                      <a:pt x="1372" y="178078"/>
                      <a:pt x="2745" y="89039"/>
                      <a:pt x="4117" y="0"/>
                    </a:cubicBezTo>
                    <a:lnTo>
                      <a:pt x="4117" y="0"/>
                    </a:lnTo>
                    <a:lnTo>
                      <a:pt x="176881" y="0"/>
                    </a:lnTo>
                    <a:lnTo>
                      <a:pt x="176881" y="0"/>
                    </a:lnTo>
                    <a:lnTo>
                      <a:pt x="176881" y="374484"/>
                    </a:lnTo>
                    <a:cubicBezTo>
                      <a:pt x="176881" y="422191"/>
                      <a:pt x="138206" y="460866"/>
                      <a:pt x="90499" y="460866"/>
                    </a:cubicBezTo>
                    <a:lnTo>
                      <a:pt x="90499" y="460866"/>
                    </a:lnTo>
                  </a:path>
                </a:pathLst>
              </a:custGeom>
              <a:solidFill>
                <a:srgbClr val="0070C0"/>
              </a:solidFill>
              <a:ln w="38100" cap="rnd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0E42E54B-FB74-1FCD-A172-3DD7D4D79623}"/>
                  </a:ext>
                </a:extLst>
              </p:cNvPr>
              <p:cNvSpPr/>
              <p:nvPr/>
            </p:nvSpPr>
            <p:spPr>
              <a:xfrm rot="1800000">
                <a:off x="1987871" y="2283031"/>
                <a:ext cx="228601" cy="171334"/>
              </a:xfrm>
              <a:custGeom>
                <a:avLst/>
                <a:gdLst>
                  <a:gd name="csX0" fmla="*/ 33337 w 308808"/>
                  <a:gd name="csY0" fmla="*/ 94293 h 231448"/>
                  <a:gd name="csX1" fmla="*/ 33337 w 308808"/>
                  <a:gd name="csY1" fmla="*/ 94294 h 231448"/>
                  <a:gd name="csX2" fmla="*/ 33337 w 308808"/>
                  <a:gd name="csY2" fmla="*/ 94294 h 231448"/>
                  <a:gd name="csX3" fmla="*/ 0 w 308808"/>
                  <a:gd name="csY3" fmla="*/ 34761 h 231448"/>
                  <a:gd name="csX4" fmla="*/ 0 w 308808"/>
                  <a:gd name="csY4" fmla="*/ 34761 h 231448"/>
                  <a:gd name="csX5" fmla="*/ 0 w 308808"/>
                  <a:gd name="csY5" fmla="*/ 34762 h 231448"/>
                  <a:gd name="csX6" fmla="*/ 34762 w 308808"/>
                  <a:gd name="csY6" fmla="*/ 0 h 231448"/>
                  <a:gd name="csX7" fmla="*/ 185004 w 308808"/>
                  <a:gd name="csY7" fmla="*/ 0 h 231448"/>
                  <a:gd name="csX8" fmla="*/ 219278 w 308808"/>
                  <a:gd name="csY8" fmla="*/ 0 h 231448"/>
                  <a:gd name="csX9" fmla="*/ 223816 w 308808"/>
                  <a:gd name="csY9" fmla="*/ 0 h 231448"/>
                  <a:gd name="csX10" fmla="*/ 308808 w 308808"/>
                  <a:gd name="csY10" fmla="*/ 84992 h 231448"/>
                  <a:gd name="csX11" fmla="*/ 308808 w 308808"/>
                  <a:gd name="csY11" fmla="*/ 146456 h 231448"/>
                  <a:gd name="csX12" fmla="*/ 223816 w 308808"/>
                  <a:gd name="csY12" fmla="*/ 231448 h 231448"/>
                  <a:gd name="csX13" fmla="*/ 185004 w 308808"/>
                  <a:gd name="csY13" fmla="*/ 231448 h 231448"/>
                  <a:gd name="csX14" fmla="*/ 100012 w 308808"/>
                  <a:gd name="csY14" fmla="*/ 146456 h 231448"/>
                  <a:gd name="csX15" fmla="*/ 100012 w 308808"/>
                  <a:gd name="csY15" fmla="*/ 129055 h 231448"/>
                  <a:gd name="csX16" fmla="*/ 68099 w 308808"/>
                  <a:gd name="csY16" fmla="*/ 129055 h 231448"/>
                  <a:gd name="csX17" fmla="*/ 43519 w 308808"/>
                  <a:gd name="csY17" fmla="*/ 118874 h 231448"/>
                  <a:gd name="csX18" fmla="*/ 33337 w 308808"/>
                  <a:gd name="csY18" fmla="*/ 94294 h 231448"/>
                  <a:gd name="csX19" fmla="*/ 43519 w 308808"/>
                  <a:gd name="csY19" fmla="*/ 69714 h 231448"/>
                  <a:gd name="csX20" fmla="*/ 43978 w 308808"/>
                  <a:gd name="csY20" fmla="*/ 69523 h 231448"/>
                  <a:gd name="csX21" fmla="*/ 34762 w 308808"/>
                  <a:gd name="csY21" fmla="*/ 69523 h 231448"/>
                  <a:gd name="csX22" fmla="*/ 10181 w 308808"/>
                  <a:gd name="csY22" fmla="*/ 59341 h 231448"/>
                  <a:gd name="csX23" fmla="*/ 0 w 308808"/>
                  <a:gd name="csY23" fmla="*/ 34761 h 231448"/>
                  <a:gd name="csX24" fmla="*/ 10181 w 308808"/>
                  <a:gd name="csY24" fmla="*/ 10181 h 231448"/>
                  <a:gd name="csX25" fmla="*/ 34762 w 308808"/>
                  <a:gd name="csY25" fmla="*/ 0 h 23144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</a:cxnLst>
                <a:rect l="l" t="t" r="r" b="b"/>
                <a:pathLst>
                  <a:path w="308808" h="231448">
                    <a:moveTo>
                      <a:pt x="33337" y="94293"/>
                    </a:moveTo>
                    <a:lnTo>
                      <a:pt x="33337" y="94294"/>
                    </a:lnTo>
                    <a:lnTo>
                      <a:pt x="33337" y="94294"/>
                    </a:lnTo>
                    <a:close/>
                    <a:moveTo>
                      <a:pt x="0" y="34761"/>
                    </a:moveTo>
                    <a:lnTo>
                      <a:pt x="0" y="34761"/>
                    </a:lnTo>
                    <a:lnTo>
                      <a:pt x="0" y="34762"/>
                    </a:lnTo>
                    <a:close/>
                    <a:moveTo>
                      <a:pt x="34762" y="0"/>
                    </a:moveTo>
                    <a:lnTo>
                      <a:pt x="185004" y="0"/>
                    </a:lnTo>
                    <a:lnTo>
                      <a:pt x="219278" y="0"/>
                    </a:lnTo>
                    <a:lnTo>
                      <a:pt x="223816" y="0"/>
                    </a:lnTo>
                    <a:cubicBezTo>
                      <a:pt x="270756" y="0"/>
                      <a:pt x="308808" y="38052"/>
                      <a:pt x="308808" y="84992"/>
                    </a:cubicBezTo>
                    <a:lnTo>
                      <a:pt x="308808" y="146456"/>
                    </a:lnTo>
                    <a:cubicBezTo>
                      <a:pt x="308808" y="193396"/>
                      <a:pt x="270756" y="231448"/>
                      <a:pt x="223816" y="231448"/>
                    </a:cubicBezTo>
                    <a:lnTo>
                      <a:pt x="185004" y="231448"/>
                    </a:lnTo>
                    <a:cubicBezTo>
                      <a:pt x="138064" y="231448"/>
                      <a:pt x="100012" y="193396"/>
                      <a:pt x="100012" y="146456"/>
                    </a:cubicBezTo>
                    <a:lnTo>
                      <a:pt x="100012" y="129055"/>
                    </a:lnTo>
                    <a:lnTo>
                      <a:pt x="68099" y="129055"/>
                    </a:lnTo>
                    <a:cubicBezTo>
                      <a:pt x="58500" y="129055"/>
                      <a:pt x="49809" y="125165"/>
                      <a:pt x="43519" y="118874"/>
                    </a:cubicBezTo>
                    <a:lnTo>
                      <a:pt x="33337" y="94294"/>
                    </a:lnTo>
                    <a:lnTo>
                      <a:pt x="43519" y="69714"/>
                    </a:lnTo>
                    <a:lnTo>
                      <a:pt x="43978" y="69523"/>
                    </a:lnTo>
                    <a:lnTo>
                      <a:pt x="34762" y="69523"/>
                    </a:lnTo>
                    <a:cubicBezTo>
                      <a:pt x="25162" y="69523"/>
                      <a:pt x="16472" y="65633"/>
                      <a:pt x="10181" y="59341"/>
                    </a:cubicBezTo>
                    <a:lnTo>
                      <a:pt x="0" y="34761"/>
                    </a:lnTo>
                    <a:lnTo>
                      <a:pt x="10181" y="10181"/>
                    </a:lnTo>
                    <a:cubicBezTo>
                      <a:pt x="16472" y="3891"/>
                      <a:pt x="25162" y="0"/>
                      <a:pt x="34762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25" name="四角形: 上の 2 つの角を丸める 824">
                <a:extLst>
                  <a:ext uri="{FF2B5EF4-FFF2-40B4-BE49-F238E27FC236}">
                    <a16:creationId xmlns:a16="http://schemas.microsoft.com/office/drawing/2014/main" id="{AC369B71-C81F-E481-D32D-2E62A65E53CC}"/>
                  </a:ext>
                </a:extLst>
              </p:cNvPr>
              <p:cNvSpPr>
                <a:spLocks/>
              </p:cNvSpPr>
              <p:nvPr/>
            </p:nvSpPr>
            <p:spPr>
              <a:xfrm rot="18000000">
                <a:off x="2300228" y="2321073"/>
                <a:ext cx="152124" cy="43338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6AF9AECA-9A78-B063-471C-F1A4E4F960D8}"/>
                </a:ext>
              </a:extLst>
            </p:cNvPr>
            <p:cNvGrpSpPr/>
            <p:nvPr/>
          </p:nvGrpSpPr>
          <p:grpSpPr>
            <a:xfrm>
              <a:off x="4123209" y="4503932"/>
              <a:ext cx="531452" cy="149457"/>
              <a:chOff x="2851793" y="4351832"/>
              <a:chExt cx="688443" cy="193607"/>
            </a:xfrm>
          </p:grpSpPr>
          <p:sp>
            <p:nvSpPr>
              <p:cNvPr id="942" name="楕円 941">
                <a:extLst>
                  <a:ext uri="{FF2B5EF4-FFF2-40B4-BE49-F238E27FC236}">
                    <a16:creationId xmlns:a16="http://schemas.microsoft.com/office/drawing/2014/main" id="{3A0B3593-D9C1-5196-F878-AAAB544B621D}"/>
                  </a:ext>
                </a:extLst>
              </p:cNvPr>
              <p:cNvSpPr/>
              <p:nvPr/>
            </p:nvSpPr>
            <p:spPr>
              <a:xfrm>
                <a:off x="2851793" y="4351832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楕円 942">
                <a:extLst>
                  <a:ext uri="{FF2B5EF4-FFF2-40B4-BE49-F238E27FC236}">
                    <a16:creationId xmlns:a16="http://schemas.microsoft.com/office/drawing/2014/main" id="{7636B3C2-96F1-C5DD-5A95-F967EA536238}"/>
                  </a:ext>
                </a:extLst>
              </p:cNvPr>
              <p:cNvSpPr/>
              <p:nvPr/>
            </p:nvSpPr>
            <p:spPr>
              <a:xfrm>
                <a:off x="3435993" y="4351832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E633172-3E3B-1AF4-CB10-5B10054C4078}"/>
              </a:ext>
            </a:extLst>
          </p:cNvPr>
          <p:cNvGrpSpPr/>
          <p:nvPr/>
        </p:nvGrpSpPr>
        <p:grpSpPr>
          <a:xfrm>
            <a:off x="6774123" y="4066828"/>
            <a:ext cx="2575453" cy="2340766"/>
            <a:chOff x="6774123" y="4066828"/>
            <a:chExt cx="2575453" cy="2340766"/>
          </a:xfrm>
        </p:grpSpPr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803B582F-64F5-7B72-AD88-4E78E9958DBD}"/>
                </a:ext>
              </a:extLst>
            </p:cNvPr>
            <p:cNvGrpSpPr/>
            <p:nvPr/>
          </p:nvGrpSpPr>
          <p:grpSpPr>
            <a:xfrm>
              <a:off x="6774123" y="4066828"/>
              <a:ext cx="2575453" cy="2340766"/>
              <a:chOff x="4565728" y="980728"/>
              <a:chExt cx="2575453" cy="2340766"/>
            </a:xfrm>
          </p:grpSpPr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55286621-F057-75D8-FB90-64217D570BE3}"/>
                  </a:ext>
                </a:extLst>
              </p:cNvPr>
              <p:cNvGrpSpPr/>
              <p:nvPr/>
            </p:nvGrpSpPr>
            <p:grpSpPr>
              <a:xfrm>
                <a:off x="5452313" y="1317311"/>
                <a:ext cx="1688868" cy="1980528"/>
                <a:chOff x="4598269" y="1196752"/>
                <a:chExt cx="1671818" cy="1960533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5560D2B2-9733-01C8-078E-2C64310E2233}"/>
                    </a:ext>
                  </a:extLst>
                </p:cNvPr>
                <p:cNvSpPr/>
                <p:nvPr/>
              </p:nvSpPr>
              <p:spPr>
                <a:xfrm rot="18900000">
                  <a:off x="6130202" y="1950352"/>
                  <a:ext cx="50573" cy="107830"/>
                </a:xfrm>
                <a:custGeom>
                  <a:avLst/>
                  <a:gdLst>
                    <a:gd name="csX0" fmla="*/ 154814 w 261604"/>
                    <a:gd name="csY0" fmla="*/ 0 h 557786"/>
                    <a:gd name="csX1" fmla="*/ 152195 w 261604"/>
                    <a:gd name="csY1" fmla="*/ 41005 h 557786"/>
                    <a:gd name="csX2" fmla="*/ 240858 w 261604"/>
                    <a:gd name="csY2" fmla="*/ 490763 h 557786"/>
                    <a:gd name="csX3" fmla="*/ 261604 w 261604"/>
                    <a:gd name="csY3" fmla="*/ 526939 h 557786"/>
                    <a:gd name="csX4" fmla="*/ 184588 w 261604"/>
                    <a:gd name="csY4" fmla="*/ 557786 h 557786"/>
                    <a:gd name="csX5" fmla="*/ 134066 w 261604"/>
                    <a:gd name="csY5" fmla="*/ 507487 h 557786"/>
                    <a:gd name="csX6" fmla="*/ 5076 w 261604"/>
                    <a:gd name="csY6" fmla="*/ 154380 h 557786"/>
                    <a:gd name="csX7" fmla="*/ 0 w 261604"/>
                    <a:gd name="csY7" fmla="*/ 62008 h 557786"/>
                    <a:gd name="csX8" fmla="*/ 154814 w 261604"/>
                    <a:gd name="csY8" fmla="*/ 0 h 55778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261604" h="557786">
                      <a:moveTo>
                        <a:pt x="154814" y="0"/>
                      </a:moveTo>
                      <a:lnTo>
                        <a:pt x="152195" y="41005"/>
                      </a:lnTo>
                      <a:cubicBezTo>
                        <a:pt x="152195" y="207008"/>
                        <a:pt x="184153" y="365744"/>
                        <a:pt x="240858" y="490763"/>
                      </a:cubicBezTo>
                      <a:lnTo>
                        <a:pt x="261604" y="526939"/>
                      </a:lnTo>
                      <a:lnTo>
                        <a:pt x="184588" y="557786"/>
                      </a:lnTo>
                      <a:lnTo>
                        <a:pt x="134066" y="507487"/>
                      </a:lnTo>
                      <a:cubicBezTo>
                        <a:pt x="68800" y="426610"/>
                        <a:pt x="21418" y="300865"/>
                        <a:pt x="5076" y="154380"/>
                      </a:cubicBezTo>
                      <a:lnTo>
                        <a:pt x="0" y="62008"/>
                      </a:lnTo>
                      <a:lnTo>
                        <a:pt x="15481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5FF535B6-3887-D55C-5649-F2D8F35F4784}"/>
                    </a:ext>
                  </a:extLst>
                </p:cNvPr>
                <p:cNvSpPr/>
                <p:nvPr/>
              </p:nvSpPr>
              <p:spPr>
                <a:xfrm rot="5400000" flipH="1">
                  <a:off x="5197807" y="2007630"/>
                  <a:ext cx="1226120" cy="490186"/>
                </a:xfrm>
                <a:custGeom>
                  <a:avLst/>
                  <a:gdLst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086370 w 1226120"/>
                    <a:gd name="csY3" fmla="*/ 240244 h 530226"/>
                    <a:gd name="csX4" fmla="*/ 140143 w 1226120"/>
                    <a:gd name="csY4" fmla="*/ 240244 h 530226"/>
                    <a:gd name="csX5" fmla="*/ 80082 w 1226120"/>
                    <a:gd name="csY5" fmla="*/ 180183 h 530226"/>
                    <a:gd name="csX6" fmla="*/ 140143 w 1226120"/>
                    <a:gd name="csY6" fmla="*/ 120122 h 530226"/>
                    <a:gd name="csX7" fmla="*/ 734696 w 1226120"/>
                    <a:gd name="csY7" fmla="*/ 120122 h 530226"/>
                    <a:gd name="csX8" fmla="*/ 734696 w 1226120"/>
                    <a:gd name="csY8" fmla="*/ 160163 h 530226"/>
                    <a:gd name="csX9" fmla="*/ 814778 w 1226120"/>
                    <a:gd name="csY9" fmla="*/ 80081 h 530226"/>
                    <a:gd name="csX10" fmla="*/ 734696 w 1226120"/>
                    <a:gd name="csY10" fmla="*/ 0 h 530226"/>
                    <a:gd name="csX11" fmla="*/ 734696 w 1226120"/>
                    <a:gd name="csY11" fmla="*/ 40041 h 530226"/>
                    <a:gd name="csX12" fmla="*/ 140143 w 1226120"/>
                    <a:gd name="csY12" fmla="*/ 40040 h 530226"/>
                    <a:gd name="csX13" fmla="*/ 0 w 1226120"/>
                    <a:gd name="csY13" fmla="*/ 180183 h 530226"/>
                    <a:gd name="csX14" fmla="*/ 140143 w 1226120"/>
                    <a:gd name="csY14" fmla="*/ 320326 h 530226"/>
                    <a:gd name="csX15" fmla="*/ 1080838 w 1226120"/>
                    <a:gd name="csY15" fmla="*/ 320326 h 530226"/>
                    <a:gd name="csX16" fmla="*/ 1080838 w 1226120"/>
                    <a:gd name="csY16" fmla="*/ 322636 h 530226"/>
                    <a:gd name="csX17" fmla="*/ 1085977 w 1226120"/>
                    <a:gd name="csY17" fmla="*/ 320507 h 530226"/>
                    <a:gd name="csX18" fmla="*/ 1146038 w 1226120"/>
                    <a:gd name="csY18" fmla="*/ 380568 h 530226"/>
                    <a:gd name="csX19" fmla="*/ 1146038 w 1226120"/>
                    <a:gd name="csY19" fmla="*/ 530226 h 530226"/>
                    <a:gd name="csX20" fmla="*/ 1226120 w 1226120"/>
                    <a:gd name="csY20" fmla="*/ 530226 h 530226"/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086370 w 1226120"/>
                    <a:gd name="csY3" fmla="*/ 240244 h 530226"/>
                    <a:gd name="csX4" fmla="*/ 140143 w 1226120"/>
                    <a:gd name="csY4" fmla="*/ 240244 h 530226"/>
                    <a:gd name="csX5" fmla="*/ 80082 w 1226120"/>
                    <a:gd name="csY5" fmla="*/ 180183 h 530226"/>
                    <a:gd name="csX6" fmla="*/ 140143 w 1226120"/>
                    <a:gd name="csY6" fmla="*/ 120122 h 530226"/>
                    <a:gd name="csX7" fmla="*/ 734696 w 1226120"/>
                    <a:gd name="csY7" fmla="*/ 120122 h 530226"/>
                    <a:gd name="csX8" fmla="*/ 734696 w 1226120"/>
                    <a:gd name="csY8" fmla="*/ 160163 h 530226"/>
                    <a:gd name="csX9" fmla="*/ 814778 w 1226120"/>
                    <a:gd name="csY9" fmla="*/ 80081 h 530226"/>
                    <a:gd name="csX10" fmla="*/ 734696 w 1226120"/>
                    <a:gd name="csY10" fmla="*/ 0 h 530226"/>
                    <a:gd name="csX11" fmla="*/ 734696 w 1226120"/>
                    <a:gd name="csY11" fmla="*/ 40041 h 530226"/>
                    <a:gd name="csX12" fmla="*/ 140143 w 1226120"/>
                    <a:gd name="csY12" fmla="*/ 40040 h 530226"/>
                    <a:gd name="csX13" fmla="*/ 0 w 1226120"/>
                    <a:gd name="csY13" fmla="*/ 180183 h 530226"/>
                    <a:gd name="csX14" fmla="*/ 140143 w 1226120"/>
                    <a:gd name="csY14" fmla="*/ 320326 h 530226"/>
                    <a:gd name="csX15" fmla="*/ 1080838 w 1226120"/>
                    <a:gd name="csY15" fmla="*/ 320326 h 530226"/>
                    <a:gd name="csX16" fmla="*/ 1085977 w 1226120"/>
                    <a:gd name="csY16" fmla="*/ 320507 h 530226"/>
                    <a:gd name="csX17" fmla="*/ 1146038 w 1226120"/>
                    <a:gd name="csY17" fmla="*/ 380568 h 530226"/>
                    <a:gd name="csX18" fmla="*/ 1146038 w 1226120"/>
                    <a:gd name="csY18" fmla="*/ 530226 h 530226"/>
                    <a:gd name="csX19" fmla="*/ 1226120 w 1226120"/>
                    <a:gd name="csY19" fmla="*/ 530226 h 530226"/>
                    <a:gd name="csX20" fmla="*/ 1226120 w 1226120"/>
                    <a:gd name="csY20" fmla="*/ 380568 h 530226"/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086370 w 1226120"/>
                    <a:gd name="csY3" fmla="*/ 240244 h 530226"/>
                    <a:gd name="csX4" fmla="*/ 140143 w 1226120"/>
                    <a:gd name="csY4" fmla="*/ 240244 h 530226"/>
                    <a:gd name="csX5" fmla="*/ 80082 w 1226120"/>
                    <a:gd name="csY5" fmla="*/ 180183 h 530226"/>
                    <a:gd name="csX6" fmla="*/ 140143 w 1226120"/>
                    <a:gd name="csY6" fmla="*/ 120122 h 530226"/>
                    <a:gd name="csX7" fmla="*/ 734696 w 1226120"/>
                    <a:gd name="csY7" fmla="*/ 120122 h 530226"/>
                    <a:gd name="csX8" fmla="*/ 734696 w 1226120"/>
                    <a:gd name="csY8" fmla="*/ 160163 h 530226"/>
                    <a:gd name="csX9" fmla="*/ 814778 w 1226120"/>
                    <a:gd name="csY9" fmla="*/ 80081 h 530226"/>
                    <a:gd name="csX10" fmla="*/ 734696 w 1226120"/>
                    <a:gd name="csY10" fmla="*/ 0 h 530226"/>
                    <a:gd name="csX11" fmla="*/ 734696 w 1226120"/>
                    <a:gd name="csY11" fmla="*/ 40041 h 530226"/>
                    <a:gd name="csX12" fmla="*/ 140143 w 1226120"/>
                    <a:gd name="csY12" fmla="*/ 40040 h 530226"/>
                    <a:gd name="csX13" fmla="*/ 0 w 1226120"/>
                    <a:gd name="csY13" fmla="*/ 180183 h 530226"/>
                    <a:gd name="csX14" fmla="*/ 140143 w 1226120"/>
                    <a:gd name="csY14" fmla="*/ 320326 h 530226"/>
                    <a:gd name="csX15" fmla="*/ 1085977 w 1226120"/>
                    <a:gd name="csY15" fmla="*/ 320507 h 530226"/>
                    <a:gd name="csX16" fmla="*/ 1146038 w 1226120"/>
                    <a:gd name="csY16" fmla="*/ 380568 h 530226"/>
                    <a:gd name="csX17" fmla="*/ 1146038 w 1226120"/>
                    <a:gd name="csY17" fmla="*/ 530226 h 530226"/>
                    <a:gd name="csX18" fmla="*/ 1226120 w 1226120"/>
                    <a:gd name="csY18" fmla="*/ 530226 h 530226"/>
                    <a:gd name="csX19" fmla="*/ 1226120 w 1226120"/>
                    <a:gd name="csY19" fmla="*/ 380568 h 530226"/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40143 w 1226120"/>
                    <a:gd name="csY3" fmla="*/ 240244 h 530226"/>
                    <a:gd name="csX4" fmla="*/ 80082 w 1226120"/>
                    <a:gd name="csY4" fmla="*/ 180183 h 530226"/>
                    <a:gd name="csX5" fmla="*/ 140143 w 1226120"/>
                    <a:gd name="csY5" fmla="*/ 120122 h 530226"/>
                    <a:gd name="csX6" fmla="*/ 734696 w 1226120"/>
                    <a:gd name="csY6" fmla="*/ 120122 h 530226"/>
                    <a:gd name="csX7" fmla="*/ 734696 w 1226120"/>
                    <a:gd name="csY7" fmla="*/ 160163 h 530226"/>
                    <a:gd name="csX8" fmla="*/ 814778 w 1226120"/>
                    <a:gd name="csY8" fmla="*/ 80081 h 530226"/>
                    <a:gd name="csX9" fmla="*/ 734696 w 1226120"/>
                    <a:gd name="csY9" fmla="*/ 0 h 530226"/>
                    <a:gd name="csX10" fmla="*/ 734696 w 1226120"/>
                    <a:gd name="csY10" fmla="*/ 40041 h 530226"/>
                    <a:gd name="csX11" fmla="*/ 140143 w 1226120"/>
                    <a:gd name="csY11" fmla="*/ 40040 h 530226"/>
                    <a:gd name="csX12" fmla="*/ 0 w 1226120"/>
                    <a:gd name="csY12" fmla="*/ 180183 h 530226"/>
                    <a:gd name="csX13" fmla="*/ 140143 w 1226120"/>
                    <a:gd name="csY13" fmla="*/ 320326 h 530226"/>
                    <a:gd name="csX14" fmla="*/ 1085977 w 1226120"/>
                    <a:gd name="csY14" fmla="*/ 320507 h 530226"/>
                    <a:gd name="csX15" fmla="*/ 1146038 w 1226120"/>
                    <a:gd name="csY15" fmla="*/ 380568 h 530226"/>
                    <a:gd name="csX16" fmla="*/ 1146038 w 1226120"/>
                    <a:gd name="csY16" fmla="*/ 530226 h 530226"/>
                    <a:gd name="csX17" fmla="*/ 1226120 w 1226120"/>
                    <a:gd name="csY17" fmla="*/ 530226 h 530226"/>
                    <a:gd name="csX18" fmla="*/ 1226120 w 1226120"/>
                    <a:gd name="csY18" fmla="*/ 380568 h 530226"/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40143 w 1226120"/>
                    <a:gd name="csY3" fmla="*/ 240244 h 530226"/>
                    <a:gd name="csX4" fmla="*/ 80082 w 1226120"/>
                    <a:gd name="csY4" fmla="*/ 180183 h 530226"/>
                    <a:gd name="csX5" fmla="*/ 140143 w 1226120"/>
                    <a:gd name="csY5" fmla="*/ 120122 h 530226"/>
                    <a:gd name="csX6" fmla="*/ 734696 w 1226120"/>
                    <a:gd name="csY6" fmla="*/ 120122 h 530226"/>
                    <a:gd name="csX7" fmla="*/ 814778 w 1226120"/>
                    <a:gd name="csY7" fmla="*/ 80081 h 530226"/>
                    <a:gd name="csX8" fmla="*/ 734696 w 1226120"/>
                    <a:gd name="csY8" fmla="*/ 0 h 530226"/>
                    <a:gd name="csX9" fmla="*/ 734696 w 1226120"/>
                    <a:gd name="csY9" fmla="*/ 40041 h 530226"/>
                    <a:gd name="csX10" fmla="*/ 140143 w 1226120"/>
                    <a:gd name="csY10" fmla="*/ 40040 h 530226"/>
                    <a:gd name="csX11" fmla="*/ 0 w 1226120"/>
                    <a:gd name="csY11" fmla="*/ 180183 h 530226"/>
                    <a:gd name="csX12" fmla="*/ 140143 w 1226120"/>
                    <a:gd name="csY12" fmla="*/ 320326 h 530226"/>
                    <a:gd name="csX13" fmla="*/ 1085977 w 1226120"/>
                    <a:gd name="csY13" fmla="*/ 320507 h 530226"/>
                    <a:gd name="csX14" fmla="*/ 1146038 w 1226120"/>
                    <a:gd name="csY14" fmla="*/ 380568 h 530226"/>
                    <a:gd name="csX15" fmla="*/ 1146038 w 1226120"/>
                    <a:gd name="csY15" fmla="*/ 530226 h 530226"/>
                    <a:gd name="csX16" fmla="*/ 1226120 w 1226120"/>
                    <a:gd name="csY16" fmla="*/ 530226 h 530226"/>
                    <a:gd name="csX17" fmla="*/ 1226120 w 1226120"/>
                    <a:gd name="csY17" fmla="*/ 380568 h 530226"/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40143 w 1226120"/>
                    <a:gd name="csY3" fmla="*/ 240244 h 530226"/>
                    <a:gd name="csX4" fmla="*/ 80082 w 1226120"/>
                    <a:gd name="csY4" fmla="*/ 180183 h 530226"/>
                    <a:gd name="csX5" fmla="*/ 140143 w 1226120"/>
                    <a:gd name="csY5" fmla="*/ 120122 h 530226"/>
                    <a:gd name="csX6" fmla="*/ 734696 w 1226120"/>
                    <a:gd name="csY6" fmla="*/ 120122 h 530226"/>
                    <a:gd name="csX7" fmla="*/ 734696 w 1226120"/>
                    <a:gd name="csY7" fmla="*/ 0 h 530226"/>
                    <a:gd name="csX8" fmla="*/ 734696 w 1226120"/>
                    <a:gd name="csY8" fmla="*/ 40041 h 530226"/>
                    <a:gd name="csX9" fmla="*/ 140143 w 1226120"/>
                    <a:gd name="csY9" fmla="*/ 40040 h 530226"/>
                    <a:gd name="csX10" fmla="*/ 0 w 1226120"/>
                    <a:gd name="csY10" fmla="*/ 180183 h 530226"/>
                    <a:gd name="csX11" fmla="*/ 140143 w 1226120"/>
                    <a:gd name="csY11" fmla="*/ 320326 h 530226"/>
                    <a:gd name="csX12" fmla="*/ 1085977 w 1226120"/>
                    <a:gd name="csY12" fmla="*/ 320507 h 530226"/>
                    <a:gd name="csX13" fmla="*/ 1146038 w 1226120"/>
                    <a:gd name="csY13" fmla="*/ 380568 h 530226"/>
                    <a:gd name="csX14" fmla="*/ 1146038 w 1226120"/>
                    <a:gd name="csY14" fmla="*/ 530226 h 530226"/>
                    <a:gd name="csX15" fmla="*/ 1226120 w 1226120"/>
                    <a:gd name="csY15" fmla="*/ 530226 h 530226"/>
                    <a:gd name="csX16" fmla="*/ 1226120 w 1226120"/>
                    <a:gd name="csY16" fmla="*/ 380568 h 530226"/>
                    <a:gd name="csX0" fmla="*/ 1226120 w 1226120"/>
                    <a:gd name="csY0" fmla="*/ 340528 h 490186"/>
                    <a:gd name="csX1" fmla="*/ 1140527 w 1226120"/>
                    <a:gd name="csY1" fmla="*/ 211398 h 490186"/>
                    <a:gd name="csX2" fmla="*/ 1086370 w 1226120"/>
                    <a:gd name="csY2" fmla="*/ 200465 h 490186"/>
                    <a:gd name="csX3" fmla="*/ 140143 w 1226120"/>
                    <a:gd name="csY3" fmla="*/ 200204 h 490186"/>
                    <a:gd name="csX4" fmla="*/ 80082 w 1226120"/>
                    <a:gd name="csY4" fmla="*/ 140143 h 490186"/>
                    <a:gd name="csX5" fmla="*/ 140143 w 1226120"/>
                    <a:gd name="csY5" fmla="*/ 80082 h 490186"/>
                    <a:gd name="csX6" fmla="*/ 734696 w 1226120"/>
                    <a:gd name="csY6" fmla="*/ 80082 h 490186"/>
                    <a:gd name="csX7" fmla="*/ 734696 w 1226120"/>
                    <a:gd name="csY7" fmla="*/ 1 h 490186"/>
                    <a:gd name="csX8" fmla="*/ 140143 w 1226120"/>
                    <a:gd name="csY8" fmla="*/ 0 h 490186"/>
                    <a:gd name="csX9" fmla="*/ 0 w 1226120"/>
                    <a:gd name="csY9" fmla="*/ 140143 h 490186"/>
                    <a:gd name="csX10" fmla="*/ 140143 w 1226120"/>
                    <a:gd name="csY10" fmla="*/ 280286 h 490186"/>
                    <a:gd name="csX11" fmla="*/ 1085977 w 1226120"/>
                    <a:gd name="csY11" fmla="*/ 280467 h 490186"/>
                    <a:gd name="csX12" fmla="*/ 1146038 w 1226120"/>
                    <a:gd name="csY12" fmla="*/ 340528 h 490186"/>
                    <a:gd name="csX13" fmla="*/ 1146038 w 1226120"/>
                    <a:gd name="csY13" fmla="*/ 490186 h 490186"/>
                    <a:gd name="csX14" fmla="*/ 1226120 w 1226120"/>
                    <a:gd name="csY14" fmla="*/ 490186 h 490186"/>
                    <a:gd name="csX15" fmla="*/ 1226120 w 1226120"/>
                    <a:gd name="csY15" fmla="*/ 340528 h 49018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</a:cxnLst>
                  <a:rect l="l" t="t" r="r" b="b"/>
                  <a:pathLst>
                    <a:path w="1226120" h="490186">
                      <a:moveTo>
                        <a:pt x="1226120" y="340528"/>
                      </a:moveTo>
                      <a:cubicBezTo>
                        <a:pt x="1226120" y="282479"/>
                        <a:pt x="1190827" y="232673"/>
                        <a:pt x="1140527" y="211398"/>
                      </a:cubicBezTo>
                      <a:lnTo>
                        <a:pt x="1086370" y="200465"/>
                      </a:lnTo>
                      <a:lnTo>
                        <a:pt x="140143" y="200204"/>
                      </a:lnTo>
                      <a:cubicBezTo>
                        <a:pt x="106972" y="200204"/>
                        <a:pt x="80082" y="173314"/>
                        <a:pt x="80082" y="140143"/>
                      </a:cubicBezTo>
                      <a:cubicBezTo>
                        <a:pt x="80082" y="106972"/>
                        <a:pt x="106972" y="80082"/>
                        <a:pt x="140143" y="80082"/>
                      </a:cubicBezTo>
                      <a:lnTo>
                        <a:pt x="734696" y="80082"/>
                      </a:lnTo>
                      <a:lnTo>
                        <a:pt x="734696" y="1"/>
                      </a:lnTo>
                      <a:lnTo>
                        <a:pt x="140143" y="0"/>
                      </a:lnTo>
                      <a:cubicBezTo>
                        <a:pt x="62744" y="0"/>
                        <a:pt x="0" y="62744"/>
                        <a:pt x="0" y="140143"/>
                      </a:cubicBezTo>
                      <a:cubicBezTo>
                        <a:pt x="0" y="217542"/>
                        <a:pt x="62744" y="280286"/>
                        <a:pt x="140143" y="280286"/>
                      </a:cubicBezTo>
                      <a:lnTo>
                        <a:pt x="1085977" y="280467"/>
                      </a:lnTo>
                      <a:cubicBezTo>
                        <a:pt x="1119148" y="280467"/>
                        <a:pt x="1146038" y="307357"/>
                        <a:pt x="1146038" y="340528"/>
                      </a:cubicBezTo>
                      <a:lnTo>
                        <a:pt x="1146038" y="490186"/>
                      </a:lnTo>
                      <a:lnTo>
                        <a:pt x="1226120" y="490186"/>
                      </a:lnTo>
                      <a:lnTo>
                        <a:pt x="1226120" y="34052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7" name="四角形: 上の 2 つの角を丸める 886">
                  <a:extLst>
                    <a:ext uri="{FF2B5EF4-FFF2-40B4-BE49-F238E27FC236}">
                      <a16:creationId xmlns:a16="http://schemas.microsoft.com/office/drawing/2014/main" id="{21FE0CE4-5D3B-8E39-CDA1-C34C5433CBCE}"/>
                    </a:ext>
                  </a:extLst>
                </p:cNvPr>
                <p:cNvSpPr/>
                <p:nvPr/>
              </p:nvSpPr>
              <p:spPr>
                <a:xfrm>
                  <a:off x="4678914" y="1196752"/>
                  <a:ext cx="984016" cy="1944216"/>
                </a:xfrm>
                <a:prstGeom prst="round2SameRect">
                  <a:avLst>
                    <a:gd name="adj1" fmla="val 6600"/>
                    <a:gd name="adj2" fmla="val 0"/>
                  </a:avLst>
                </a:pr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正方形/長方形 887">
                  <a:extLst>
                    <a:ext uri="{FF2B5EF4-FFF2-40B4-BE49-F238E27FC236}">
                      <a16:creationId xmlns:a16="http://schemas.microsoft.com/office/drawing/2014/main" id="{DE9B1411-301B-2B37-6F80-D740AABEF497}"/>
                    </a:ext>
                  </a:extLst>
                </p:cNvPr>
                <p:cNvSpPr/>
                <p:nvPr/>
              </p:nvSpPr>
              <p:spPr>
                <a:xfrm>
                  <a:off x="4766544" y="1412776"/>
                  <a:ext cx="808756" cy="22689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四角形: 上の 2 つの角を丸める 888">
                  <a:extLst>
                    <a:ext uri="{FF2B5EF4-FFF2-40B4-BE49-F238E27FC236}">
                      <a16:creationId xmlns:a16="http://schemas.microsoft.com/office/drawing/2014/main" id="{05ED685B-4B78-E602-A0FD-711830EC86C0}"/>
                    </a:ext>
                  </a:extLst>
                </p:cNvPr>
                <p:cNvSpPr/>
                <p:nvPr/>
              </p:nvSpPr>
              <p:spPr>
                <a:xfrm>
                  <a:off x="4598269" y="3094157"/>
                  <a:ext cx="1145306" cy="63128"/>
                </a:xfrm>
                <a:prstGeom prst="round2Same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53DDF5AB-E0BA-94D0-49C1-CCA670D31F29}"/>
                    </a:ext>
                  </a:extLst>
                </p:cNvPr>
                <p:cNvSpPr/>
                <p:nvPr/>
              </p:nvSpPr>
              <p:spPr>
                <a:xfrm>
                  <a:off x="5980806" y="1471613"/>
                  <a:ext cx="237358" cy="442294"/>
                </a:xfrm>
                <a:custGeom>
                  <a:avLst/>
                  <a:gdLst>
                    <a:gd name="csX0" fmla="*/ 749176 w 973999"/>
                    <a:gd name="csY0" fmla="*/ 0 h 1814952"/>
                    <a:gd name="csX1" fmla="*/ 973999 w 973999"/>
                    <a:gd name="csY1" fmla="*/ 224823 h 1814952"/>
                    <a:gd name="csX2" fmla="*/ 317948 w 973999"/>
                    <a:gd name="csY2" fmla="*/ 880874 h 1814952"/>
                    <a:gd name="csX3" fmla="*/ 317948 w 973999"/>
                    <a:gd name="csY3" fmla="*/ 1814952 h 1814952"/>
                    <a:gd name="csX4" fmla="*/ 0 w 973999"/>
                    <a:gd name="csY4" fmla="*/ 1814952 h 1814952"/>
                    <a:gd name="csX5" fmla="*/ 0 w 973999"/>
                    <a:gd name="csY5" fmla="*/ 821798 h 1814952"/>
                    <a:gd name="csX6" fmla="*/ 883 w 973999"/>
                    <a:gd name="csY6" fmla="*/ 817426 h 1814952"/>
                    <a:gd name="csX7" fmla="*/ 348 w 973999"/>
                    <a:gd name="csY7" fmla="*/ 814678 h 1814952"/>
                    <a:gd name="csX8" fmla="*/ 46910 w 973999"/>
                    <a:gd name="csY8" fmla="*/ 702266 h 18149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973999" h="1814952">
                      <a:moveTo>
                        <a:pt x="749176" y="0"/>
                      </a:moveTo>
                      <a:lnTo>
                        <a:pt x="973999" y="224823"/>
                      </a:lnTo>
                      <a:lnTo>
                        <a:pt x="317948" y="880874"/>
                      </a:lnTo>
                      <a:lnTo>
                        <a:pt x="317948" y="1814952"/>
                      </a:lnTo>
                      <a:lnTo>
                        <a:pt x="0" y="1814952"/>
                      </a:lnTo>
                      <a:lnTo>
                        <a:pt x="0" y="821798"/>
                      </a:lnTo>
                      <a:lnTo>
                        <a:pt x="883" y="817426"/>
                      </a:lnTo>
                      <a:lnTo>
                        <a:pt x="348" y="814678"/>
                      </a:lnTo>
                      <a:cubicBezTo>
                        <a:pt x="348" y="773993"/>
                        <a:pt x="15869" y="733308"/>
                        <a:pt x="46910" y="70226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C133B605-F980-3F56-5A22-DFB3B148022C}"/>
                    </a:ext>
                  </a:extLst>
                </p:cNvPr>
                <p:cNvSpPr/>
                <p:nvPr/>
              </p:nvSpPr>
              <p:spPr>
                <a:xfrm rot="5400000">
                  <a:off x="5921795" y="1820568"/>
                  <a:ext cx="329184" cy="367400"/>
                </a:xfrm>
                <a:custGeom>
                  <a:avLst/>
                  <a:gdLst>
                    <a:gd name="csX0" fmla="*/ 112445 w 329184"/>
                    <a:gd name="csY0" fmla="*/ 130042 h 367400"/>
                    <a:gd name="csX1" fmla="*/ 239208 w 329184"/>
                    <a:gd name="csY1" fmla="*/ 130042 h 367400"/>
                    <a:gd name="csX2" fmla="*/ 239208 w 329184"/>
                    <a:gd name="csY2" fmla="*/ 82351 h 367400"/>
                    <a:gd name="csX3" fmla="*/ 195072 w 329184"/>
                    <a:gd name="csY3" fmla="*/ 38215 h 367400"/>
                    <a:gd name="csX4" fmla="*/ 156581 w 329184"/>
                    <a:gd name="csY4" fmla="*/ 38215 h 367400"/>
                    <a:gd name="csX5" fmla="*/ 112445 w 329184"/>
                    <a:gd name="csY5" fmla="*/ 82351 h 367400"/>
                    <a:gd name="csX6" fmla="*/ 0 w 329184"/>
                    <a:gd name="csY6" fmla="*/ 285266 h 367400"/>
                    <a:gd name="csX7" fmla="*/ 0 w 329184"/>
                    <a:gd name="csY7" fmla="*/ 212176 h 367400"/>
                    <a:gd name="csX8" fmla="*/ 18274 w 329184"/>
                    <a:gd name="csY8" fmla="*/ 193902 h 367400"/>
                    <a:gd name="csX9" fmla="*/ 36576 w 329184"/>
                    <a:gd name="csY9" fmla="*/ 193902 h 367400"/>
                    <a:gd name="csX10" fmla="*/ 36576 w 329184"/>
                    <a:gd name="csY10" fmla="*/ 169602 h 367400"/>
                    <a:gd name="csX11" fmla="*/ 48163 w 329184"/>
                    <a:gd name="csY11" fmla="*/ 141629 h 367400"/>
                    <a:gd name="csX12" fmla="*/ 74230 w 329184"/>
                    <a:gd name="csY12" fmla="*/ 130832 h 367400"/>
                    <a:gd name="csX13" fmla="*/ 74230 w 329184"/>
                    <a:gd name="csY13" fmla="*/ 82351 h 367400"/>
                    <a:gd name="csX14" fmla="*/ 156581 w 329184"/>
                    <a:gd name="csY14" fmla="*/ 0 h 367400"/>
                    <a:gd name="csX15" fmla="*/ 195072 w 329184"/>
                    <a:gd name="csY15" fmla="*/ 0 h 367400"/>
                    <a:gd name="csX16" fmla="*/ 277423 w 329184"/>
                    <a:gd name="csY16" fmla="*/ 82351 h 367400"/>
                    <a:gd name="csX17" fmla="*/ 277423 w 329184"/>
                    <a:gd name="csY17" fmla="*/ 130042 h 367400"/>
                    <a:gd name="csX18" fmla="*/ 329184 w 329184"/>
                    <a:gd name="csY18" fmla="*/ 130042 h 367400"/>
                    <a:gd name="csX19" fmla="*/ 329184 w 329184"/>
                    <a:gd name="csY19" fmla="*/ 367400 h 367400"/>
                    <a:gd name="csX20" fmla="*/ 76137 w 329184"/>
                    <a:gd name="csY20" fmla="*/ 367400 h 367400"/>
                    <a:gd name="csX21" fmla="*/ 36576 w 329184"/>
                    <a:gd name="csY21" fmla="*/ 327839 h 367400"/>
                    <a:gd name="csX22" fmla="*/ 36576 w 329184"/>
                    <a:gd name="csY22" fmla="*/ 303539 h 367400"/>
                    <a:gd name="csX23" fmla="*/ 18274 w 329184"/>
                    <a:gd name="csY23" fmla="*/ 303539 h 367400"/>
                    <a:gd name="csX24" fmla="*/ 0 w 329184"/>
                    <a:gd name="csY24" fmla="*/ 285266 h 3674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</a:cxnLst>
                  <a:rect l="l" t="t" r="r" b="b"/>
                  <a:pathLst>
                    <a:path w="329184" h="367400">
                      <a:moveTo>
                        <a:pt x="112445" y="130042"/>
                      </a:moveTo>
                      <a:lnTo>
                        <a:pt x="239208" y="130042"/>
                      </a:lnTo>
                      <a:lnTo>
                        <a:pt x="239208" y="82351"/>
                      </a:lnTo>
                      <a:cubicBezTo>
                        <a:pt x="239208" y="57975"/>
                        <a:pt x="219448" y="38215"/>
                        <a:pt x="195072" y="38215"/>
                      </a:cubicBezTo>
                      <a:lnTo>
                        <a:pt x="156581" y="38215"/>
                      </a:lnTo>
                      <a:cubicBezTo>
                        <a:pt x="132205" y="38215"/>
                        <a:pt x="112445" y="57975"/>
                        <a:pt x="112445" y="82351"/>
                      </a:cubicBezTo>
                      <a:close/>
                      <a:moveTo>
                        <a:pt x="0" y="285266"/>
                      </a:moveTo>
                      <a:lnTo>
                        <a:pt x="0" y="212176"/>
                      </a:lnTo>
                      <a:cubicBezTo>
                        <a:pt x="0" y="202084"/>
                        <a:pt x="8182" y="193902"/>
                        <a:pt x="18274" y="193902"/>
                      </a:cubicBezTo>
                      <a:lnTo>
                        <a:pt x="36576" y="193902"/>
                      </a:lnTo>
                      <a:lnTo>
                        <a:pt x="36576" y="169602"/>
                      </a:lnTo>
                      <a:cubicBezTo>
                        <a:pt x="36576" y="158678"/>
                        <a:pt x="41004" y="148788"/>
                        <a:pt x="48163" y="141629"/>
                      </a:cubicBezTo>
                      <a:lnTo>
                        <a:pt x="74230" y="130832"/>
                      </a:lnTo>
                      <a:lnTo>
                        <a:pt x="74230" y="82351"/>
                      </a:lnTo>
                      <a:cubicBezTo>
                        <a:pt x="74230" y="36870"/>
                        <a:pt x="111100" y="0"/>
                        <a:pt x="156581" y="0"/>
                      </a:cubicBezTo>
                      <a:lnTo>
                        <a:pt x="195072" y="0"/>
                      </a:lnTo>
                      <a:cubicBezTo>
                        <a:pt x="240553" y="0"/>
                        <a:pt x="277423" y="36870"/>
                        <a:pt x="277423" y="82351"/>
                      </a:cubicBezTo>
                      <a:lnTo>
                        <a:pt x="277423" y="130042"/>
                      </a:lnTo>
                      <a:lnTo>
                        <a:pt x="329184" y="130042"/>
                      </a:lnTo>
                      <a:lnTo>
                        <a:pt x="329184" y="367400"/>
                      </a:lnTo>
                      <a:lnTo>
                        <a:pt x="76137" y="367400"/>
                      </a:lnTo>
                      <a:cubicBezTo>
                        <a:pt x="54288" y="367400"/>
                        <a:pt x="36576" y="349688"/>
                        <a:pt x="36576" y="327839"/>
                      </a:cubicBezTo>
                      <a:lnTo>
                        <a:pt x="36576" y="303539"/>
                      </a:lnTo>
                      <a:lnTo>
                        <a:pt x="18274" y="303539"/>
                      </a:lnTo>
                      <a:cubicBezTo>
                        <a:pt x="8182" y="303539"/>
                        <a:pt x="0" y="295358"/>
                        <a:pt x="0" y="28526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57" name="グループ化 856">
                <a:extLst>
                  <a:ext uri="{FF2B5EF4-FFF2-40B4-BE49-F238E27FC236}">
                    <a16:creationId xmlns:a16="http://schemas.microsoft.com/office/drawing/2014/main" id="{0EF54057-7E9E-21F4-B084-BA585C853633}"/>
                  </a:ext>
                </a:extLst>
              </p:cNvPr>
              <p:cNvGrpSpPr/>
              <p:nvPr/>
            </p:nvGrpSpPr>
            <p:grpSpPr>
              <a:xfrm>
                <a:off x="4565728" y="980728"/>
                <a:ext cx="1278654" cy="2340766"/>
                <a:chOff x="4204025" y="595859"/>
                <a:chExt cx="1488890" cy="2725635"/>
              </a:xfrm>
            </p:grpSpPr>
            <p:sp>
              <p:nvSpPr>
                <p:cNvPr id="858" name="四角形: 上の 2 つの角を丸める 857">
                  <a:extLst>
                    <a:ext uri="{FF2B5EF4-FFF2-40B4-BE49-F238E27FC236}">
                      <a16:creationId xmlns:a16="http://schemas.microsoft.com/office/drawing/2014/main" id="{79AE6C13-6390-F030-267E-3B104D25B801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800000">
                  <a:off x="4574847" y="1816102"/>
                  <a:ext cx="178102" cy="60154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59" name="グループ化 858">
                  <a:extLst>
                    <a:ext uri="{FF2B5EF4-FFF2-40B4-BE49-F238E27FC236}">
                      <a16:creationId xmlns:a16="http://schemas.microsoft.com/office/drawing/2014/main" id="{A1C188D7-1FDD-514E-DFDD-76D2EB65A146}"/>
                    </a:ext>
                  </a:extLst>
                </p:cNvPr>
                <p:cNvGrpSpPr/>
                <p:nvPr/>
              </p:nvGrpSpPr>
              <p:grpSpPr>
                <a:xfrm>
                  <a:off x="4414823" y="595859"/>
                  <a:ext cx="1278092" cy="2725635"/>
                  <a:chOff x="1379015" y="595859"/>
                  <a:chExt cx="1278092" cy="2725635"/>
                </a:xfrm>
              </p:grpSpPr>
              <p:sp>
                <p:nvSpPr>
                  <p:cNvPr id="865" name="フリーフォーム: 図形 864">
                    <a:extLst>
                      <a:ext uri="{FF2B5EF4-FFF2-40B4-BE49-F238E27FC236}">
                        <a16:creationId xmlns:a16="http://schemas.microsoft.com/office/drawing/2014/main" id="{F3FF3C86-BFC7-24B7-F78D-7EBFA6734121}"/>
                      </a:ext>
                    </a:extLst>
                  </p:cNvPr>
                  <p:cNvSpPr/>
                  <p:nvPr/>
                </p:nvSpPr>
                <p:spPr>
                  <a:xfrm flipH="1">
                    <a:off x="2049484" y="3133725"/>
                    <a:ext cx="349537" cy="187769"/>
                  </a:xfrm>
                  <a:custGeom>
                    <a:avLst/>
                    <a:gdLst>
                      <a:gd name="connsiteX0" fmla="*/ 214067 w 405804"/>
                      <a:gd name="connsiteY0" fmla="*/ 0 h 187769"/>
                      <a:gd name="connsiteX1" fmla="*/ 345128 w 405804"/>
                      <a:gd name="connsiteY1" fmla="*/ 0 h 187769"/>
                      <a:gd name="connsiteX2" fmla="*/ 405804 w 405804"/>
                      <a:gd name="connsiteY2" fmla="*/ 60676 h 187769"/>
                      <a:gd name="connsiteX3" fmla="*/ 405804 w 405804"/>
                      <a:gd name="connsiteY3" fmla="*/ 154652 h 187769"/>
                      <a:gd name="connsiteX4" fmla="*/ 372687 w 405804"/>
                      <a:gd name="connsiteY4" fmla="*/ 187769 h 187769"/>
                      <a:gd name="connsiteX5" fmla="*/ 186508 w 405804"/>
                      <a:gd name="connsiteY5" fmla="*/ 187769 h 187769"/>
                      <a:gd name="connsiteX6" fmla="*/ 186506 w 405804"/>
                      <a:gd name="connsiteY6" fmla="*/ 187768 h 187769"/>
                      <a:gd name="connsiteX7" fmla="*/ 23037 w 405804"/>
                      <a:gd name="connsiteY7" fmla="*/ 187768 h 187769"/>
                      <a:gd name="connsiteX8" fmla="*/ 0 w 405804"/>
                      <a:gd name="connsiteY8" fmla="*/ 164731 h 187769"/>
                      <a:gd name="connsiteX9" fmla="*/ 0 w 405804"/>
                      <a:gd name="connsiteY9" fmla="*/ 119235 h 187769"/>
                      <a:gd name="connsiteX10" fmla="*/ 62086 w 405804"/>
                      <a:gd name="connsiteY10" fmla="*/ 57149 h 187769"/>
                      <a:gd name="connsiteX11" fmla="*/ 154852 w 405804"/>
                      <a:gd name="connsiteY11" fmla="*/ 57149 h 187769"/>
                      <a:gd name="connsiteX12" fmla="*/ 171163 w 405804"/>
                      <a:gd name="connsiteY12" fmla="*/ 17772 h 187769"/>
                      <a:gd name="connsiteX13" fmla="*/ 214067 w 405804"/>
                      <a:gd name="connsiteY13" fmla="*/ 0 h 187769"/>
                      <a:gd name="connsiteX0" fmla="*/ 214067 w 405804"/>
                      <a:gd name="connsiteY0" fmla="*/ 0 h 187769"/>
                      <a:gd name="connsiteX1" fmla="*/ 345128 w 405804"/>
                      <a:gd name="connsiteY1" fmla="*/ 0 h 187769"/>
                      <a:gd name="connsiteX2" fmla="*/ 405804 w 405804"/>
                      <a:gd name="connsiteY2" fmla="*/ 60676 h 187769"/>
                      <a:gd name="connsiteX3" fmla="*/ 405804 w 405804"/>
                      <a:gd name="connsiteY3" fmla="*/ 154652 h 187769"/>
                      <a:gd name="connsiteX4" fmla="*/ 372687 w 405804"/>
                      <a:gd name="connsiteY4" fmla="*/ 187769 h 187769"/>
                      <a:gd name="connsiteX5" fmla="*/ 186508 w 405804"/>
                      <a:gd name="connsiteY5" fmla="*/ 187769 h 187769"/>
                      <a:gd name="connsiteX6" fmla="*/ 186506 w 405804"/>
                      <a:gd name="connsiteY6" fmla="*/ 187768 h 187769"/>
                      <a:gd name="connsiteX7" fmla="*/ 23037 w 405804"/>
                      <a:gd name="connsiteY7" fmla="*/ 187768 h 187769"/>
                      <a:gd name="connsiteX8" fmla="*/ 0 w 405804"/>
                      <a:gd name="connsiteY8" fmla="*/ 164731 h 187769"/>
                      <a:gd name="connsiteX9" fmla="*/ 0 w 405804"/>
                      <a:gd name="connsiteY9" fmla="*/ 119235 h 187769"/>
                      <a:gd name="connsiteX10" fmla="*/ 62086 w 405804"/>
                      <a:gd name="connsiteY10" fmla="*/ 57149 h 187769"/>
                      <a:gd name="connsiteX11" fmla="*/ 171163 w 405804"/>
                      <a:gd name="connsiteY11" fmla="*/ 17772 h 187769"/>
                      <a:gd name="connsiteX12" fmla="*/ 214067 w 405804"/>
                      <a:gd name="connsiteY12" fmla="*/ 0 h 187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05804" h="187769">
                        <a:moveTo>
                          <a:pt x="214067" y="0"/>
                        </a:moveTo>
                        <a:lnTo>
                          <a:pt x="345128" y="0"/>
                        </a:lnTo>
                        <a:cubicBezTo>
                          <a:pt x="378638" y="0"/>
                          <a:pt x="405804" y="27166"/>
                          <a:pt x="405804" y="60676"/>
                        </a:cubicBezTo>
                        <a:lnTo>
                          <a:pt x="405804" y="154652"/>
                        </a:lnTo>
                        <a:cubicBezTo>
                          <a:pt x="405804" y="172942"/>
                          <a:pt x="390977" y="187769"/>
                          <a:pt x="372687" y="187769"/>
                        </a:cubicBezTo>
                        <a:lnTo>
                          <a:pt x="186508" y="187769"/>
                        </a:lnTo>
                        <a:cubicBezTo>
                          <a:pt x="186507" y="187769"/>
                          <a:pt x="186507" y="187768"/>
                          <a:pt x="186506" y="187768"/>
                        </a:cubicBezTo>
                        <a:lnTo>
                          <a:pt x="23037" y="187768"/>
                        </a:lnTo>
                        <a:cubicBezTo>
                          <a:pt x="10314" y="187768"/>
                          <a:pt x="0" y="177454"/>
                          <a:pt x="0" y="164731"/>
                        </a:cubicBezTo>
                        <a:lnTo>
                          <a:pt x="0" y="119235"/>
                        </a:lnTo>
                        <a:cubicBezTo>
                          <a:pt x="0" y="84946"/>
                          <a:pt x="27797" y="57149"/>
                          <a:pt x="62086" y="57149"/>
                        </a:cubicBezTo>
                        <a:lnTo>
                          <a:pt x="171163" y="17772"/>
                        </a:lnTo>
                        <a:cubicBezTo>
                          <a:pt x="182143" y="6792"/>
                          <a:pt x="197312" y="0"/>
                          <a:pt x="21406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6" name="フリーフォーム: 図形 865">
                    <a:extLst>
                      <a:ext uri="{FF2B5EF4-FFF2-40B4-BE49-F238E27FC236}">
                        <a16:creationId xmlns:a16="http://schemas.microsoft.com/office/drawing/2014/main" id="{FA56F239-62BF-8E76-DD91-4A1BCB7D4E8A}"/>
                      </a:ext>
                    </a:extLst>
                  </p:cNvPr>
                  <p:cNvSpPr/>
                  <p:nvPr/>
                </p:nvSpPr>
                <p:spPr>
                  <a:xfrm>
                    <a:off x="1641801" y="3133725"/>
                    <a:ext cx="349537" cy="187769"/>
                  </a:xfrm>
                  <a:custGeom>
                    <a:avLst/>
                    <a:gdLst>
                      <a:gd name="connsiteX0" fmla="*/ 214067 w 405804"/>
                      <a:gd name="connsiteY0" fmla="*/ 0 h 187769"/>
                      <a:gd name="connsiteX1" fmla="*/ 345128 w 405804"/>
                      <a:gd name="connsiteY1" fmla="*/ 0 h 187769"/>
                      <a:gd name="connsiteX2" fmla="*/ 405804 w 405804"/>
                      <a:gd name="connsiteY2" fmla="*/ 60676 h 187769"/>
                      <a:gd name="connsiteX3" fmla="*/ 405804 w 405804"/>
                      <a:gd name="connsiteY3" fmla="*/ 154652 h 187769"/>
                      <a:gd name="connsiteX4" fmla="*/ 372687 w 405804"/>
                      <a:gd name="connsiteY4" fmla="*/ 187769 h 187769"/>
                      <a:gd name="connsiteX5" fmla="*/ 186508 w 405804"/>
                      <a:gd name="connsiteY5" fmla="*/ 187769 h 187769"/>
                      <a:gd name="connsiteX6" fmla="*/ 186506 w 405804"/>
                      <a:gd name="connsiteY6" fmla="*/ 187768 h 187769"/>
                      <a:gd name="connsiteX7" fmla="*/ 23037 w 405804"/>
                      <a:gd name="connsiteY7" fmla="*/ 187768 h 187769"/>
                      <a:gd name="connsiteX8" fmla="*/ 0 w 405804"/>
                      <a:gd name="connsiteY8" fmla="*/ 164731 h 187769"/>
                      <a:gd name="connsiteX9" fmla="*/ 0 w 405804"/>
                      <a:gd name="connsiteY9" fmla="*/ 119235 h 187769"/>
                      <a:gd name="connsiteX10" fmla="*/ 62086 w 405804"/>
                      <a:gd name="connsiteY10" fmla="*/ 57149 h 187769"/>
                      <a:gd name="connsiteX11" fmla="*/ 154852 w 405804"/>
                      <a:gd name="connsiteY11" fmla="*/ 57149 h 187769"/>
                      <a:gd name="connsiteX12" fmla="*/ 171163 w 405804"/>
                      <a:gd name="connsiteY12" fmla="*/ 17772 h 187769"/>
                      <a:gd name="connsiteX13" fmla="*/ 214067 w 405804"/>
                      <a:gd name="connsiteY13" fmla="*/ 0 h 187769"/>
                      <a:gd name="connsiteX0" fmla="*/ 214067 w 405804"/>
                      <a:gd name="connsiteY0" fmla="*/ 0 h 187769"/>
                      <a:gd name="connsiteX1" fmla="*/ 345128 w 405804"/>
                      <a:gd name="connsiteY1" fmla="*/ 0 h 187769"/>
                      <a:gd name="connsiteX2" fmla="*/ 405804 w 405804"/>
                      <a:gd name="connsiteY2" fmla="*/ 60676 h 187769"/>
                      <a:gd name="connsiteX3" fmla="*/ 405804 w 405804"/>
                      <a:gd name="connsiteY3" fmla="*/ 154652 h 187769"/>
                      <a:gd name="connsiteX4" fmla="*/ 372687 w 405804"/>
                      <a:gd name="connsiteY4" fmla="*/ 187769 h 187769"/>
                      <a:gd name="connsiteX5" fmla="*/ 186508 w 405804"/>
                      <a:gd name="connsiteY5" fmla="*/ 187769 h 187769"/>
                      <a:gd name="connsiteX6" fmla="*/ 186506 w 405804"/>
                      <a:gd name="connsiteY6" fmla="*/ 187768 h 187769"/>
                      <a:gd name="connsiteX7" fmla="*/ 23037 w 405804"/>
                      <a:gd name="connsiteY7" fmla="*/ 187768 h 187769"/>
                      <a:gd name="connsiteX8" fmla="*/ 0 w 405804"/>
                      <a:gd name="connsiteY8" fmla="*/ 164731 h 187769"/>
                      <a:gd name="connsiteX9" fmla="*/ 0 w 405804"/>
                      <a:gd name="connsiteY9" fmla="*/ 119235 h 187769"/>
                      <a:gd name="connsiteX10" fmla="*/ 62086 w 405804"/>
                      <a:gd name="connsiteY10" fmla="*/ 57149 h 187769"/>
                      <a:gd name="connsiteX11" fmla="*/ 171163 w 405804"/>
                      <a:gd name="connsiteY11" fmla="*/ 17772 h 187769"/>
                      <a:gd name="connsiteX12" fmla="*/ 214067 w 405804"/>
                      <a:gd name="connsiteY12" fmla="*/ 0 h 187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05804" h="187769">
                        <a:moveTo>
                          <a:pt x="214067" y="0"/>
                        </a:moveTo>
                        <a:lnTo>
                          <a:pt x="345128" y="0"/>
                        </a:lnTo>
                        <a:cubicBezTo>
                          <a:pt x="378638" y="0"/>
                          <a:pt x="405804" y="27166"/>
                          <a:pt x="405804" y="60676"/>
                        </a:cubicBezTo>
                        <a:lnTo>
                          <a:pt x="405804" y="154652"/>
                        </a:lnTo>
                        <a:cubicBezTo>
                          <a:pt x="405804" y="172942"/>
                          <a:pt x="390977" y="187769"/>
                          <a:pt x="372687" y="187769"/>
                        </a:cubicBezTo>
                        <a:lnTo>
                          <a:pt x="186508" y="187769"/>
                        </a:lnTo>
                        <a:cubicBezTo>
                          <a:pt x="186507" y="187769"/>
                          <a:pt x="186507" y="187768"/>
                          <a:pt x="186506" y="187768"/>
                        </a:cubicBezTo>
                        <a:lnTo>
                          <a:pt x="23037" y="187768"/>
                        </a:lnTo>
                        <a:cubicBezTo>
                          <a:pt x="10314" y="187768"/>
                          <a:pt x="0" y="177454"/>
                          <a:pt x="0" y="164731"/>
                        </a:cubicBezTo>
                        <a:lnTo>
                          <a:pt x="0" y="119235"/>
                        </a:lnTo>
                        <a:cubicBezTo>
                          <a:pt x="0" y="84946"/>
                          <a:pt x="27797" y="57149"/>
                          <a:pt x="62086" y="57149"/>
                        </a:cubicBezTo>
                        <a:lnTo>
                          <a:pt x="171163" y="17772"/>
                        </a:lnTo>
                        <a:cubicBezTo>
                          <a:pt x="182143" y="6792"/>
                          <a:pt x="197312" y="0"/>
                          <a:pt x="21406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7" name="フリーフォーム: 図形 866">
                    <a:extLst>
                      <a:ext uri="{FF2B5EF4-FFF2-40B4-BE49-F238E27FC236}">
                        <a16:creationId xmlns:a16="http://schemas.microsoft.com/office/drawing/2014/main" id="{AE3A5229-570E-A938-C23C-50A5C087D87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10521" y="2584449"/>
                    <a:ext cx="619780" cy="575678"/>
                  </a:xfrm>
                  <a:custGeom>
                    <a:avLst/>
                    <a:gdLst>
                      <a:gd name="connsiteX0" fmla="*/ 669025 w 669025"/>
                      <a:gd name="connsiteY0" fmla="*/ 697730 h 697730"/>
                      <a:gd name="connsiteX1" fmla="*/ 348350 w 669025"/>
                      <a:gd name="connsiteY1" fmla="*/ 697730 h 697730"/>
                      <a:gd name="connsiteX2" fmla="*/ 320675 w 669025"/>
                      <a:gd name="connsiteY2" fmla="*/ 697730 h 697730"/>
                      <a:gd name="connsiteX3" fmla="*/ 0 w 669025"/>
                      <a:gd name="connsiteY3" fmla="*/ 697730 h 697730"/>
                      <a:gd name="connsiteX4" fmla="*/ 41025 w 669025"/>
                      <a:gd name="connsiteY4" fmla="*/ 0 h 697730"/>
                      <a:gd name="connsiteX5" fmla="*/ 307325 w 669025"/>
                      <a:gd name="connsiteY5" fmla="*/ 0 h 697730"/>
                      <a:gd name="connsiteX6" fmla="*/ 334512 w 669025"/>
                      <a:gd name="connsiteY6" fmla="*/ 462390 h 697730"/>
                      <a:gd name="connsiteX7" fmla="*/ 361700 w 669025"/>
                      <a:gd name="connsiteY7" fmla="*/ 0 h 697730"/>
                      <a:gd name="connsiteX8" fmla="*/ 628000 w 669025"/>
                      <a:gd name="connsiteY8" fmla="*/ 0 h 697730"/>
                      <a:gd name="connsiteX0" fmla="*/ 669025 w 669025"/>
                      <a:gd name="connsiteY0" fmla="*/ 697730 h 697730"/>
                      <a:gd name="connsiteX1" fmla="*/ 320675 w 669025"/>
                      <a:gd name="connsiteY1" fmla="*/ 697730 h 697730"/>
                      <a:gd name="connsiteX2" fmla="*/ 0 w 669025"/>
                      <a:gd name="connsiteY2" fmla="*/ 697730 h 697730"/>
                      <a:gd name="connsiteX3" fmla="*/ 41025 w 669025"/>
                      <a:gd name="connsiteY3" fmla="*/ 0 h 697730"/>
                      <a:gd name="connsiteX4" fmla="*/ 307325 w 669025"/>
                      <a:gd name="connsiteY4" fmla="*/ 0 h 697730"/>
                      <a:gd name="connsiteX5" fmla="*/ 334512 w 669025"/>
                      <a:gd name="connsiteY5" fmla="*/ 462390 h 697730"/>
                      <a:gd name="connsiteX6" fmla="*/ 361700 w 669025"/>
                      <a:gd name="connsiteY6" fmla="*/ 0 h 697730"/>
                      <a:gd name="connsiteX7" fmla="*/ 628000 w 669025"/>
                      <a:gd name="connsiteY7" fmla="*/ 0 h 697730"/>
                      <a:gd name="connsiteX8" fmla="*/ 669025 w 669025"/>
                      <a:gd name="connsiteY8" fmla="*/ 697730 h 697730"/>
                      <a:gd name="connsiteX0" fmla="*/ 669025 w 669025"/>
                      <a:gd name="connsiteY0" fmla="*/ 697730 h 697730"/>
                      <a:gd name="connsiteX1" fmla="*/ 0 w 669025"/>
                      <a:gd name="connsiteY1" fmla="*/ 697730 h 697730"/>
                      <a:gd name="connsiteX2" fmla="*/ 41025 w 669025"/>
                      <a:gd name="connsiteY2" fmla="*/ 0 h 697730"/>
                      <a:gd name="connsiteX3" fmla="*/ 307325 w 669025"/>
                      <a:gd name="connsiteY3" fmla="*/ 0 h 697730"/>
                      <a:gd name="connsiteX4" fmla="*/ 334512 w 669025"/>
                      <a:gd name="connsiteY4" fmla="*/ 462390 h 697730"/>
                      <a:gd name="connsiteX5" fmla="*/ 361700 w 669025"/>
                      <a:gd name="connsiteY5" fmla="*/ 0 h 697730"/>
                      <a:gd name="connsiteX6" fmla="*/ 628000 w 669025"/>
                      <a:gd name="connsiteY6" fmla="*/ 0 h 697730"/>
                      <a:gd name="connsiteX7" fmla="*/ 669025 w 669025"/>
                      <a:gd name="connsiteY7" fmla="*/ 697730 h 697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9025" h="697730">
                        <a:moveTo>
                          <a:pt x="669025" y="697730"/>
                        </a:moveTo>
                        <a:lnTo>
                          <a:pt x="0" y="697730"/>
                        </a:lnTo>
                        <a:lnTo>
                          <a:pt x="41025" y="0"/>
                        </a:lnTo>
                        <a:lnTo>
                          <a:pt x="307325" y="0"/>
                        </a:lnTo>
                        <a:lnTo>
                          <a:pt x="334512" y="462390"/>
                        </a:lnTo>
                        <a:lnTo>
                          <a:pt x="361700" y="0"/>
                        </a:lnTo>
                        <a:lnTo>
                          <a:pt x="628000" y="0"/>
                        </a:lnTo>
                        <a:lnTo>
                          <a:pt x="669025" y="69773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868" name="フリーフォーム: 図形 867">
                    <a:extLst>
                      <a:ext uri="{FF2B5EF4-FFF2-40B4-BE49-F238E27FC236}">
                        <a16:creationId xmlns:a16="http://schemas.microsoft.com/office/drawing/2014/main" id="{E132AD18-45B8-9015-B9F1-0FB2DA46626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68180" y="2516922"/>
                    <a:ext cx="103237" cy="323243"/>
                  </a:xfrm>
                  <a:custGeom>
                    <a:avLst/>
                    <a:gdLst>
                      <a:gd name="connsiteX0" fmla="*/ 66647 w 133296"/>
                      <a:gd name="connsiteY0" fmla="*/ 463721 h 463721"/>
                      <a:gd name="connsiteX1" fmla="*/ 66648 w 133296"/>
                      <a:gd name="connsiteY1" fmla="*/ 463720 h 463721"/>
                      <a:gd name="connsiteX2" fmla="*/ 0 w 133296"/>
                      <a:gd name="connsiteY2" fmla="*/ 397072 h 463721"/>
                      <a:gd name="connsiteX3" fmla="*/ 0 w 133296"/>
                      <a:gd name="connsiteY3" fmla="*/ 244278 h 463721"/>
                      <a:gd name="connsiteX4" fmla="*/ 3444 w 133296"/>
                      <a:gd name="connsiteY4" fmla="*/ 227219 h 463721"/>
                      <a:gd name="connsiteX5" fmla="*/ 3444 w 133296"/>
                      <a:gd name="connsiteY5" fmla="*/ 111000 h 463721"/>
                      <a:gd name="connsiteX6" fmla="*/ 24153 w 133296"/>
                      <a:gd name="connsiteY6" fmla="*/ 90291 h 463721"/>
                      <a:gd name="connsiteX7" fmla="*/ 27425 w 133296"/>
                      <a:gd name="connsiteY7" fmla="*/ 91646 h 463721"/>
                      <a:gd name="connsiteX8" fmla="*/ 27425 w 133296"/>
                      <a:gd name="connsiteY8" fmla="*/ 49892 h 463721"/>
                      <a:gd name="connsiteX9" fmla="*/ 47658 w 133296"/>
                      <a:gd name="connsiteY9" fmla="*/ 29659 h 463721"/>
                      <a:gd name="connsiteX10" fmla="*/ 59672 w 133296"/>
                      <a:gd name="connsiteY10" fmla="*/ 34635 h 463721"/>
                      <a:gd name="connsiteX11" fmla="*/ 59672 w 133296"/>
                      <a:gd name="connsiteY11" fmla="*/ 20233 h 463721"/>
                      <a:gd name="connsiteX12" fmla="*/ 79905 w 133296"/>
                      <a:gd name="connsiteY12" fmla="*/ 0 h 463721"/>
                      <a:gd name="connsiteX13" fmla="*/ 100138 w 133296"/>
                      <a:gd name="connsiteY13" fmla="*/ 20233 h 463721"/>
                      <a:gd name="connsiteX14" fmla="*/ 100138 w 133296"/>
                      <a:gd name="connsiteY14" fmla="*/ 42608 h 463721"/>
                      <a:gd name="connsiteX15" fmla="*/ 112651 w 133296"/>
                      <a:gd name="connsiteY15" fmla="*/ 37425 h 463721"/>
                      <a:gd name="connsiteX16" fmla="*/ 132884 w 133296"/>
                      <a:gd name="connsiteY16" fmla="*/ 57658 h 463721"/>
                      <a:gd name="connsiteX17" fmla="*/ 132884 w 133296"/>
                      <a:gd name="connsiteY17" fmla="*/ 242237 h 463721"/>
                      <a:gd name="connsiteX18" fmla="*/ 133296 w 133296"/>
                      <a:gd name="connsiteY18" fmla="*/ 244278 h 463721"/>
                      <a:gd name="connsiteX19" fmla="*/ 133295 w 133296"/>
                      <a:gd name="connsiteY19" fmla="*/ 397073 h 463721"/>
                      <a:gd name="connsiteX20" fmla="*/ 66647 w 133296"/>
                      <a:gd name="connsiteY20" fmla="*/ 463721 h 463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33296" h="463721">
                        <a:moveTo>
                          <a:pt x="66647" y="463721"/>
                        </a:moveTo>
                        <a:lnTo>
                          <a:pt x="66648" y="463720"/>
                        </a:lnTo>
                        <a:cubicBezTo>
                          <a:pt x="29839" y="463720"/>
                          <a:pt x="0" y="433881"/>
                          <a:pt x="0" y="397072"/>
                        </a:cubicBezTo>
                        <a:lnTo>
                          <a:pt x="0" y="244278"/>
                        </a:lnTo>
                        <a:lnTo>
                          <a:pt x="3444" y="227219"/>
                        </a:lnTo>
                        <a:lnTo>
                          <a:pt x="3444" y="111000"/>
                        </a:lnTo>
                        <a:cubicBezTo>
                          <a:pt x="3444" y="99563"/>
                          <a:pt x="12716" y="90291"/>
                          <a:pt x="24153" y="90291"/>
                        </a:cubicBezTo>
                        <a:lnTo>
                          <a:pt x="27425" y="91646"/>
                        </a:lnTo>
                        <a:lnTo>
                          <a:pt x="27425" y="49892"/>
                        </a:lnTo>
                        <a:cubicBezTo>
                          <a:pt x="27425" y="38718"/>
                          <a:pt x="36484" y="29659"/>
                          <a:pt x="47658" y="29659"/>
                        </a:cubicBezTo>
                        <a:lnTo>
                          <a:pt x="59672" y="34635"/>
                        </a:lnTo>
                        <a:lnTo>
                          <a:pt x="59672" y="20233"/>
                        </a:lnTo>
                        <a:cubicBezTo>
                          <a:pt x="59672" y="9059"/>
                          <a:pt x="68731" y="0"/>
                          <a:pt x="79905" y="0"/>
                        </a:cubicBezTo>
                        <a:cubicBezTo>
                          <a:pt x="91079" y="0"/>
                          <a:pt x="100138" y="9059"/>
                          <a:pt x="100138" y="20233"/>
                        </a:cubicBezTo>
                        <a:lnTo>
                          <a:pt x="100138" y="42608"/>
                        </a:lnTo>
                        <a:lnTo>
                          <a:pt x="112651" y="37425"/>
                        </a:lnTo>
                        <a:cubicBezTo>
                          <a:pt x="123825" y="37425"/>
                          <a:pt x="132884" y="46484"/>
                          <a:pt x="132884" y="57658"/>
                        </a:cubicBezTo>
                        <a:lnTo>
                          <a:pt x="132884" y="242237"/>
                        </a:lnTo>
                        <a:lnTo>
                          <a:pt x="133296" y="244278"/>
                        </a:lnTo>
                        <a:cubicBezTo>
                          <a:pt x="133296" y="295210"/>
                          <a:pt x="133295" y="346141"/>
                          <a:pt x="133295" y="397073"/>
                        </a:cubicBezTo>
                        <a:cubicBezTo>
                          <a:pt x="133295" y="433882"/>
                          <a:pt x="103456" y="463721"/>
                          <a:pt x="66647" y="46372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9" name="四角形: 上の 2 つの角を丸める 868">
                    <a:extLst>
                      <a:ext uri="{FF2B5EF4-FFF2-40B4-BE49-F238E27FC236}">
                        <a16:creationId xmlns:a16="http://schemas.microsoft.com/office/drawing/2014/main" id="{6E8C3B91-7818-2FA3-15AE-058569E2D95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21040790">
                    <a:off x="2280070" y="1844733"/>
                    <a:ext cx="152124" cy="75318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0" name="四角形: 上の 2 つの角を丸める 55">
                    <a:extLst>
                      <a:ext uri="{FF2B5EF4-FFF2-40B4-BE49-F238E27FC236}">
                        <a16:creationId xmlns:a16="http://schemas.microsoft.com/office/drawing/2014/main" id="{C7E9A796-E03A-4F10-5981-677B41740C2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426112" y="2667950"/>
                    <a:ext cx="46107" cy="94318"/>
                  </a:xfrm>
                  <a:custGeom>
                    <a:avLst/>
                    <a:gdLst>
                      <a:gd name="connsiteX0" fmla="*/ 29766 w 59532"/>
                      <a:gd name="connsiteY0" fmla="*/ 0 h 132281"/>
                      <a:gd name="connsiteX1" fmla="*/ 29766 w 59532"/>
                      <a:gd name="connsiteY1" fmla="*/ 0 h 132281"/>
                      <a:gd name="connsiteX2" fmla="*/ 59532 w 59532"/>
                      <a:gd name="connsiteY2" fmla="*/ 29766 h 132281"/>
                      <a:gd name="connsiteX3" fmla="*/ 59532 w 59532"/>
                      <a:gd name="connsiteY3" fmla="*/ 121781 h 132281"/>
                      <a:gd name="connsiteX4" fmla="*/ 49032 w 59532"/>
                      <a:gd name="connsiteY4" fmla="*/ 132281 h 132281"/>
                      <a:gd name="connsiteX5" fmla="*/ 10500 w 59532"/>
                      <a:gd name="connsiteY5" fmla="*/ 132281 h 132281"/>
                      <a:gd name="connsiteX6" fmla="*/ 0 w 59532"/>
                      <a:gd name="connsiteY6" fmla="*/ 121781 h 132281"/>
                      <a:gd name="connsiteX7" fmla="*/ 0 w 59532"/>
                      <a:gd name="connsiteY7" fmla="*/ 29766 h 132281"/>
                      <a:gd name="connsiteX8" fmla="*/ 29766 w 59532"/>
                      <a:gd name="connsiteY8" fmla="*/ 0 h 132281"/>
                      <a:gd name="connsiteX0" fmla="*/ 29766 w 59532"/>
                      <a:gd name="connsiteY0" fmla="*/ 0 h 132281"/>
                      <a:gd name="connsiteX1" fmla="*/ 29766 w 59532"/>
                      <a:gd name="connsiteY1" fmla="*/ 0 h 132281"/>
                      <a:gd name="connsiteX2" fmla="*/ 59532 w 59532"/>
                      <a:gd name="connsiteY2" fmla="*/ 29766 h 132281"/>
                      <a:gd name="connsiteX3" fmla="*/ 59532 w 59532"/>
                      <a:gd name="connsiteY3" fmla="*/ 121781 h 132281"/>
                      <a:gd name="connsiteX4" fmla="*/ 49032 w 59532"/>
                      <a:gd name="connsiteY4" fmla="*/ 132281 h 132281"/>
                      <a:gd name="connsiteX5" fmla="*/ 10500 w 59532"/>
                      <a:gd name="connsiteY5" fmla="*/ 132281 h 132281"/>
                      <a:gd name="connsiteX6" fmla="*/ 0 w 59532"/>
                      <a:gd name="connsiteY6" fmla="*/ 121781 h 132281"/>
                      <a:gd name="connsiteX7" fmla="*/ 0 w 59532"/>
                      <a:gd name="connsiteY7" fmla="*/ 29766 h 132281"/>
                      <a:gd name="connsiteX8" fmla="*/ 29766 w 59532"/>
                      <a:gd name="connsiteY8" fmla="*/ 0 h 132281"/>
                      <a:gd name="connsiteX0" fmla="*/ 49032 w 140472"/>
                      <a:gd name="connsiteY0" fmla="*/ 132281 h 223721"/>
                      <a:gd name="connsiteX1" fmla="*/ 10500 w 140472"/>
                      <a:gd name="connsiteY1" fmla="*/ 132281 h 223721"/>
                      <a:gd name="connsiteX2" fmla="*/ 0 w 140472"/>
                      <a:gd name="connsiteY2" fmla="*/ 121781 h 223721"/>
                      <a:gd name="connsiteX3" fmla="*/ 0 w 140472"/>
                      <a:gd name="connsiteY3" fmla="*/ 29766 h 223721"/>
                      <a:gd name="connsiteX4" fmla="*/ 29766 w 140472"/>
                      <a:gd name="connsiteY4" fmla="*/ 0 h 223721"/>
                      <a:gd name="connsiteX5" fmla="*/ 29766 w 140472"/>
                      <a:gd name="connsiteY5" fmla="*/ 0 h 223721"/>
                      <a:gd name="connsiteX6" fmla="*/ 59532 w 140472"/>
                      <a:gd name="connsiteY6" fmla="*/ 29766 h 223721"/>
                      <a:gd name="connsiteX7" fmla="*/ 59532 w 140472"/>
                      <a:gd name="connsiteY7" fmla="*/ 121781 h 223721"/>
                      <a:gd name="connsiteX8" fmla="*/ 140472 w 140472"/>
                      <a:gd name="connsiteY8" fmla="*/ 223721 h 223721"/>
                      <a:gd name="connsiteX0" fmla="*/ 49032 w 59532"/>
                      <a:gd name="connsiteY0" fmla="*/ 132281 h 132281"/>
                      <a:gd name="connsiteX1" fmla="*/ 10500 w 59532"/>
                      <a:gd name="connsiteY1" fmla="*/ 132281 h 132281"/>
                      <a:gd name="connsiteX2" fmla="*/ 0 w 59532"/>
                      <a:gd name="connsiteY2" fmla="*/ 121781 h 132281"/>
                      <a:gd name="connsiteX3" fmla="*/ 0 w 59532"/>
                      <a:gd name="connsiteY3" fmla="*/ 29766 h 132281"/>
                      <a:gd name="connsiteX4" fmla="*/ 29766 w 59532"/>
                      <a:gd name="connsiteY4" fmla="*/ 0 h 132281"/>
                      <a:gd name="connsiteX5" fmla="*/ 29766 w 59532"/>
                      <a:gd name="connsiteY5" fmla="*/ 0 h 132281"/>
                      <a:gd name="connsiteX6" fmla="*/ 59532 w 59532"/>
                      <a:gd name="connsiteY6" fmla="*/ 29766 h 132281"/>
                      <a:gd name="connsiteX7" fmla="*/ 59532 w 59532"/>
                      <a:gd name="connsiteY7" fmla="*/ 121781 h 132281"/>
                      <a:gd name="connsiteX0" fmla="*/ 10500 w 59532"/>
                      <a:gd name="connsiteY0" fmla="*/ 132281 h 132281"/>
                      <a:gd name="connsiteX1" fmla="*/ 0 w 59532"/>
                      <a:gd name="connsiteY1" fmla="*/ 121781 h 132281"/>
                      <a:gd name="connsiteX2" fmla="*/ 0 w 59532"/>
                      <a:gd name="connsiteY2" fmla="*/ 29766 h 132281"/>
                      <a:gd name="connsiteX3" fmla="*/ 29766 w 59532"/>
                      <a:gd name="connsiteY3" fmla="*/ 0 h 132281"/>
                      <a:gd name="connsiteX4" fmla="*/ 29766 w 59532"/>
                      <a:gd name="connsiteY4" fmla="*/ 0 h 132281"/>
                      <a:gd name="connsiteX5" fmla="*/ 59532 w 59532"/>
                      <a:gd name="connsiteY5" fmla="*/ 29766 h 132281"/>
                      <a:gd name="connsiteX6" fmla="*/ 59532 w 59532"/>
                      <a:gd name="connsiteY6" fmla="*/ 121781 h 132281"/>
                      <a:gd name="connsiteX0" fmla="*/ 0 w 59532"/>
                      <a:gd name="connsiteY0" fmla="*/ 121781 h 121781"/>
                      <a:gd name="connsiteX1" fmla="*/ 0 w 59532"/>
                      <a:gd name="connsiteY1" fmla="*/ 29766 h 121781"/>
                      <a:gd name="connsiteX2" fmla="*/ 29766 w 59532"/>
                      <a:gd name="connsiteY2" fmla="*/ 0 h 121781"/>
                      <a:gd name="connsiteX3" fmla="*/ 29766 w 59532"/>
                      <a:gd name="connsiteY3" fmla="*/ 0 h 121781"/>
                      <a:gd name="connsiteX4" fmla="*/ 59532 w 59532"/>
                      <a:gd name="connsiteY4" fmla="*/ 29766 h 121781"/>
                      <a:gd name="connsiteX5" fmla="*/ 59532 w 59532"/>
                      <a:gd name="connsiteY5" fmla="*/ 121781 h 1217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9532" h="121781">
                        <a:moveTo>
                          <a:pt x="0" y="121781"/>
                        </a:moveTo>
                        <a:lnTo>
                          <a:pt x="0" y="29766"/>
                        </a:lnTo>
                        <a:cubicBezTo>
                          <a:pt x="0" y="13327"/>
                          <a:pt x="13327" y="0"/>
                          <a:pt x="29766" y="0"/>
                        </a:cubicBezTo>
                        <a:lnTo>
                          <a:pt x="29766" y="0"/>
                        </a:lnTo>
                        <a:cubicBezTo>
                          <a:pt x="46205" y="0"/>
                          <a:pt x="59532" y="13327"/>
                          <a:pt x="59532" y="29766"/>
                        </a:cubicBezTo>
                        <a:lnTo>
                          <a:pt x="59532" y="121781"/>
                        </a:lnTo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1" name="フリーフォーム: 図形 870">
                    <a:extLst>
                      <a:ext uri="{FF2B5EF4-FFF2-40B4-BE49-F238E27FC236}">
                        <a16:creationId xmlns:a16="http://schemas.microsoft.com/office/drawing/2014/main" id="{EF090F87-20FE-E820-25FC-0251914703E9}"/>
                      </a:ext>
                    </a:extLst>
                  </p:cNvPr>
                  <p:cNvSpPr/>
                  <p:nvPr/>
                </p:nvSpPr>
                <p:spPr>
                  <a:xfrm>
                    <a:off x="1656523" y="1811870"/>
                    <a:ext cx="722950" cy="774060"/>
                  </a:xfrm>
                  <a:custGeom>
                    <a:avLst/>
                    <a:gdLst>
                      <a:gd name="connsiteX0" fmla="*/ 162719 w 933450"/>
                      <a:gd name="connsiteY0" fmla="*/ 0 h 1197736"/>
                      <a:gd name="connsiteX1" fmla="*/ 770731 w 933450"/>
                      <a:gd name="connsiteY1" fmla="*/ 0 h 1197736"/>
                      <a:gd name="connsiteX2" fmla="*/ 933450 w 933450"/>
                      <a:gd name="connsiteY2" fmla="*/ 162719 h 1197736"/>
                      <a:gd name="connsiteX3" fmla="*/ 933450 w 933450"/>
                      <a:gd name="connsiteY3" fmla="*/ 1159767 h 1197736"/>
                      <a:gd name="connsiteX4" fmla="*/ 876931 w 933450"/>
                      <a:gd name="connsiteY4" fmla="*/ 1159767 h 1197736"/>
                      <a:gd name="connsiteX5" fmla="*/ 876931 w 933450"/>
                      <a:gd name="connsiteY5" fmla="*/ 1197736 h 1197736"/>
                      <a:gd name="connsiteX6" fmla="*/ 56519 w 933450"/>
                      <a:gd name="connsiteY6" fmla="*/ 1197736 h 1197736"/>
                      <a:gd name="connsiteX7" fmla="*/ 56519 w 933450"/>
                      <a:gd name="connsiteY7" fmla="*/ 1159767 h 1197736"/>
                      <a:gd name="connsiteX8" fmla="*/ 0 w 933450"/>
                      <a:gd name="connsiteY8" fmla="*/ 1159767 h 1197736"/>
                      <a:gd name="connsiteX9" fmla="*/ 0 w 933450"/>
                      <a:gd name="connsiteY9" fmla="*/ 162719 h 1197736"/>
                      <a:gd name="connsiteX10" fmla="*/ 162719 w 933450"/>
                      <a:gd name="connsiteY10" fmla="*/ 0 h 1197736"/>
                      <a:gd name="connsiteX0" fmla="*/ 162719 w 933450"/>
                      <a:gd name="connsiteY0" fmla="*/ 0 h 1197736"/>
                      <a:gd name="connsiteX1" fmla="*/ 770731 w 933450"/>
                      <a:gd name="connsiteY1" fmla="*/ 0 h 1197736"/>
                      <a:gd name="connsiteX2" fmla="*/ 933450 w 933450"/>
                      <a:gd name="connsiteY2" fmla="*/ 162719 h 1197736"/>
                      <a:gd name="connsiteX3" fmla="*/ 933450 w 933450"/>
                      <a:gd name="connsiteY3" fmla="*/ 1159767 h 1197736"/>
                      <a:gd name="connsiteX4" fmla="*/ 876931 w 933450"/>
                      <a:gd name="connsiteY4" fmla="*/ 1159767 h 1197736"/>
                      <a:gd name="connsiteX5" fmla="*/ 876931 w 933450"/>
                      <a:gd name="connsiteY5" fmla="*/ 1197736 h 1197736"/>
                      <a:gd name="connsiteX6" fmla="*/ 56519 w 933450"/>
                      <a:gd name="connsiteY6" fmla="*/ 1197736 h 1197736"/>
                      <a:gd name="connsiteX7" fmla="*/ 56519 w 933450"/>
                      <a:gd name="connsiteY7" fmla="*/ 1159767 h 1197736"/>
                      <a:gd name="connsiteX8" fmla="*/ 0 w 933450"/>
                      <a:gd name="connsiteY8" fmla="*/ 162719 h 1197736"/>
                      <a:gd name="connsiteX9" fmla="*/ 162719 w 933450"/>
                      <a:gd name="connsiteY9" fmla="*/ 0 h 1197736"/>
                      <a:gd name="connsiteX0" fmla="*/ 162719 w 933450"/>
                      <a:gd name="connsiteY0" fmla="*/ 0 h 1197736"/>
                      <a:gd name="connsiteX1" fmla="*/ 770731 w 933450"/>
                      <a:gd name="connsiteY1" fmla="*/ 0 h 1197736"/>
                      <a:gd name="connsiteX2" fmla="*/ 933450 w 933450"/>
                      <a:gd name="connsiteY2" fmla="*/ 162719 h 1197736"/>
                      <a:gd name="connsiteX3" fmla="*/ 933450 w 933450"/>
                      <a:gd name="connsiteY3" fmla="*/ 1159767 h 1197736"/>
                      <a:gd name="connsiteX4" fmla="*/ 876931 w 933450"/>
                      <a:gd name="connsiteY4" fmla="*/ 1159767 h 1197736"/>
                      <a:gd name="connsiteX5" fmla="*/ 876931 w 933450"/>
                      <a:gd name="connsiteY5" fmla="*/ 1197736 h 1197736"/>
                      <a:gd name="connsiteX6" fmla="*/ 56519 w 933450"/>
                      <a:gd name="connsiteY6" fmla="*/ 1197736 h 1197736"/>
                      <a:gd name="connsiteX7" fmla="*/ 0 w 933450"/>
                      <a:gd name="connsiteY7" fmla="*/ 162719 h 1197736"/>
                      <a:gd name="connsiteX8" fmla="*/ 162719 w 933450"/>
                      <a:gd name="connsiteY8" fmla="*/ 0 h 1197736"/>
                      <a:gd name="connsiteX0" fmla="*/ 162719 w 933450"/>
                      <a:gd name="connsiteY0" fmla="*/ 0 h 1197736"/>
                      <a:gd name="connsiteX1" fmla="*/ 770731 w 933450"/>
                      <a:gd name="connsiteY1" fmla="*/ 0 h 1197736"/>
                      <a:gd name="connsiteX2" fmla="*/ 933450 w 933450"/>
                      <a:gd name="connsiteY2" fmla="*/ 162719 h 1197736"/>
                      <a:gd name="connsiteX3" fmla="*/ 876931 w 933450"/>
                      <a:gd name="connsiteY3" fmla="*/ 1159767 h 1197736"/>
                      <a:gd name="connsiteX4" fmla="*/ 876931 w 933450"/>
                      <a:gd name="connsiteY4" fmla="*/ 1197736 h 1197736"/>
                      <a:gd name="connsiteX5" fmla="*/ 56519 w 933450"/>
                      <a:gd name="connsiteY5" fmla="*/ 1197736 h 1197736"/>
                      <a:gd name="connsiteX6" fmla="*/ 0 w 933450"/>
                      <a:gd name="connsiteY6" fmla="*/ 162719 h 1197736"/>
                      <a:gd name="connsiteX7" fmla="*/ 162719 w 933450"/>
                      <a:gd name="connsiteY7" fmla="*/ 0 h 1197736"/>
                      <a:gd name="connsiteX0" fmla="*/ 162719 w 933450"/>
                      <a:gd name="connsiteY0" fmla="*/ 0 h 1197736"/>
                      <a:gd name="connsiteX1" fmla="*/ 770731 w 933450"/>
                      <a:gd name="connsiteY1" fmla="*/ 0 h 1197736"/>
                      <a:gd name="connsiteX2" fmla="*/ 933450 w 933450"/>
                      <a:gd name="connsiteY2" fmla="*/ 162719 h 1197736"/>
                      <a:gd name="connsiteX3" fmla="*/ 876931 w 933450"/>
                      <a:gd name="connsiteY3" fmla="*/ 1197736 h 1197736"/>
                      <a:gd name="connsiteX4" fmla="*/ 56519 w 933450"/>
                      <a:gd name="connsiteY4" fmla="*/ 1197736 h 1197736"/>
                      <a:gd name="connsiteX5" fmla="*/ 0 w 933450"/>
                      <a:gd name="connsiteY5" fmla="*/ 162719 h 1197736"/>
                      <a:gd name="connsiteX6" fmla="*/ 162719 w 933450"/>
                      <a:gd name="connsiteY6" fmla="*/ 0 h 119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3450" h="1197736">
                        <a:moveTo>
                          <a:pt x="162719" y="0"/>
                        </a:moveTo>
                        <a:lnTo>
                          <a:pt x="770731" y="0"/>
                        </a:lnTo>
                        <a:cubicBezTo>
                          <a:pt x="860598" y="0"/>
                          <a:pt x="933450" y="72852"/>
                          <a:pt x="933450" y="162719"/>
                        </a:cubicBezTo>
                        <a:lnTo>
                          <a:pt x="876931" y="1197736"/>
                        </a:lnTo>
                        <a:lnTo>
                          <a:pt x="56519" y="1197736"/>
                        </a:lnTo>
                        <a:lnTo>
                          <a:pt x="0" y="162719"/>
                        </a:lnTo>
                        <a:cubicBezTo>
                          <a:pt x="0" y="72852"/>
                          <a:pt x="72852" y="0"/>
                          <a:pt x="162719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2" name="二等辺三角形 871">
                    <a:extLst>
                      <a:ext uri="{FF2B5EF4-FFF2-40B4-BE49-F238E27FC236}">
                        <a16:creationId xmlns:a16="http://schemas.microsoft.com/office/drawing/2014/main" id="{5A943254-F915-C269-4EAC-956FD0EE973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8344" y="1806792"/>
                    <a:ext cx="441152" cy="89364"/>
                  </a:xfrm>
                  <a:prstGeom prst="triangle">
                    <a:avLst/>
                  </a:prstGeom>
                  <a:solidFill>
                    <a:schemeClr val="accent5">
                      <a:lumMod val="50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3" name="正方形/長方形 872">
                    <a:extLst>
                      <a:ext uri="{FF2B5EF4-FFF2-40B4-BE49-F238E27FC236}">
                        <a16:creationId xmlns:a16="http://schemas.microsoft.com/office/drawing/2014/main" id="{146F88FE-2010-85D2-BE75-3830AC0A8771}"/>
                      </a:ext>
                    </a:extLst>
                  </p:cNvPr>
                  <p:cNvSpPr/>
                  <p:nvPr/>
                </p:nvSpPr>
                <p:spPr>
                  <a:xfrm>
                    <a:off x="1997647" y="1892941"/>
                    <a:ext cx="45719" cy="57244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4" name="フリーフォーム: 図形 873">
                    <a:extLst>
                      <a:ext uri="{FF2B5EF4-FFF2-40B4-BE49-F238E27FC236}">
                        <a16:creationId xmlns:a16="http://schemas.microsoft.com/office/drawing/2014/main" id="{3764B900-E455-9398-E1FD-6C5B0D70F74E}"/>
                      </a:ext>
                    </a:extLst>
                  </p:cNvPr>
                  <p:cNvSpPr/>
                  <p:nvPr/>
                </p:nvSpPr>
                <p:spPr>
                  <a:xfrm>
                    <a:off x="1692140" y="2466868"/>
                    <a:ext cx="650986" cy="119063"/>
                  </a:xfrm>
                  <a:custGeom>
                    <a:avLst/>
                    <a:gdLst>
                      <a:gd name="connsiteX0" fmla="*/ 0 w 650986"/>
                      <a:gd name="connsiteY0" fmla="*/ 0 h 119063"/>
                      <a:gd name="connsiteX1" fmla="*/ 650986 w 650986"/>
                      <a:gd name="connsiteY1" fmla="*/ 0 h 119063"/>
                      <a:gd name="connsiteX2" fmla="*/ 643195 w 650986"/>
                      <a:gd name="connsiteY2" fmla="*/ 119063 h 119063"/>
                      <a:gd name="connsiteX3" fmla="*/ 7792 w 650986"/>
                      <a:gd name="connsiteY3" fmla="*/ 119063 h 1190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50986" h="119063">
                        <a:moveTo>
                          <a:pt x="0" y="0"/>
                        </a:moveTo>
                        <a:lnTo>
                          <a:pt x="650986" y="0"/>
                        </a:lnTo>
                        <a:lnTo>
                          <a:pt x="643195" y="119063"/>
                        </a:lnTo>
                        <a:lnTo>
                          <a:pt x="7792" y="119063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5" name="楕円 874">
                    <a:extLst>
                      <a:ext uri="{FF2B5EF4-FFF2-40B4-BE49-F238E27FC236}">
                        <a16:creationId xmlns:a16="http://schemas.microsoft.com/office/drawing/2014/main" id="{FB9684D3-D93F-79CD-74D3-D5EA20A1E906}"/>
                      </a:ext>
                    </a:extLst>
                  </p:cNvPr>
                  <p:cNvSpPr/>
                  <p:nvPr/>
                </p:nvSpPr>
                <p:spPr>
                  <a:xfrm>
                    <a:off x="1812821" y="1663172"/>
                    <a:ext cx="392218" cy="2822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76" name="グループ化 875">
                    <a:extLst>
                      <a:ext uri="{FF2B5EF4-FFF2-40B4-BE49-F238E27FC236}">
                        <a16:creationId xmlns:a16="http://schemas.microsoft.com/office/drawing/2014/main" id="{9DCF25F0-8102-EB3E-FA84-66F2BE5D456F}"/>
                      </a:ext>
                    </a:extLst>
                  </p:cNvPr>
                  <p:cNvGrpSpPr/>
                  <p:nvPr/>
                </p:nvGrpSpPr>
                <p:grpSpPr>
                  <a:xfrm>
                    <a:off x="1379015" y="726505"/>
                    <a:ext cx="1278092" cy="1115392"/>
                    <a:chOff x="1282644" y="726505"/>
                    <a:chExt cx="1278092" cy="1115392"/>
                  </a:xfrm>
                </p:grpSpPr>
                <p:sp>
                  <p:nvSpPr>
                    <p:cNvPr id="881" name="楕円 880">
                      <a:extLst>
                        <a:ext uri="{FF2B5EF4-FFF2-40B4-BE49-F238E27FC236}">
                          <a16:creationId xmlns:a16="http://schemas.microsoft.com/office/drawing/2014/main" id="{5E155E65-5D21-0C43-B4C4-A6A1485965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82644" y="1204351"/>
                      <a:ext cx="212110" cy="261885"/>
                    </a:xfrm>
                    <a:prstGeom prst="ellipse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2" name="楕円 881">
                      <a:extLst>
                        <a:ext uri="{FF2B5EF4-FFF2-40B4-BE49-F238E27FC236}">
                          <a16:creationId xmlns:a16="http://schemas.microsoft.com/office/drawing/2014/main" id="{C85BD411-C4F3-9A82-C06A-A02688EE90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8626" y="1204351"/>
                      <a:ext cx="212110" cy="261885"/>
                    </a:xfrm>
                    <a:prstGeom prst="ellipse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3" name="楕円 882">
                      <a:extLst>
                        <a:ext uri="{FF2B5EF4-FFF2-40B4-BE49-F238E27FC236}">
                          <a16:creationId xmlns:a16="http://schemas.microsoft.com/office/drawing/2014/main" id="{CE292E52-29E7-9A08-48B5-3DBF881A1C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3931" y="726505"/>
                      <a:ext cx="1115393" cy="1115392"/>
                    </a:xfrm>
                    <a:prstGeom prst="ellipse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4" name="アーチ 883">
                      <a:extLst>
                        <a:ext uri="{FF2B5EF4-FFF2-40B4-BE49-F238E27FC236}">
                          <a16:creationId xmlns:a16="http://schemas.microsoft.com/office/drawing/2014/main" id="{E3596CFB-99D3-7339-A545-1BE41095E52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772369" y="1416036"/>
                      <a:ext cx="295176" cy="295176"/>
                    </a:xfrm>
                    <a:prstGeom prst="blockArc">
                      <a:avLst>
                        <a:gd name="adj1" fmla="val 12426846"/>
                        <a:gd name="adj2" fmla="val 19680107"/>
                        <a:gd name="adj3" fmla="val 14627"/>
                      </a:avLst>
                    </a:prstGeom>
                    <a:solidFill>
                      <a:schemeClr val="tx1"/>
                    </a:solidFill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878" name="グループ化 877">
                    <a:extLst>
                      <a:ext uri="{FF2B5EF4-FFF2-40B4-BE49-F238E27FC236}">
                        <a16:creationId xmlns:a16="http://schemas.microsoft.com/office/drawing/2014/main" id="{01031091-18A1-D22C-2A67-314514512DF5}"/>
                      </a:ext>
                    </a:extLst>
                  </p:cNvPr>
                  <p:cNvGrpSpPr/>
                  <p:nvPr/>
                </p:nvGrpSpPr>
                <p:grpSpPr>
                  <a:xfrm>
                    <a:off x="1475874" y="595859"/>
                    <a:ext cx="1082710" cy="559844"/>
                    <a:chOff x="2828995" y="1981244"/>
                    <a:chExt cx="949902" cy="555391"/>
                  </a:xfrm>
                </p:grpSpPr>
                <p:sp>
                  <p:nvSpPr>
                    <p:cNvPr id="879" name="フリーフォーム: 図形 878">
                      <a:extLst>
                        <a:ext uri="{FF2B5EF4-FFF2-40B4-BE49-F238E27FC236}">
                          <a16:creationId xmlns:a16="http://schemas.microsoft.com/office/drawing/2014/main" id="{09768093-4D8D-F641-C761-1CA2748E979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32842" y="1981244"/>
                      <a:ext cx="942208" cy="461906"/>
                    </a:xfrm>
                    <a:custGeom>
                      <a:avLst/>
                      <a:gdLst>
                        <a:gd name="connsiteX0" fmla="*/ 471104 w 942208"/>
                        <a:gd name="connsiteY0" fmla="*/ 0 h 436793"/>
                        <a:gd name="connsiteX1" fmla="*/ 936406 w 942208"/>
                        <a:gd name="connsiteY1" fmla="*/ 379232 h 436793"/>
                        <a:gd name="connsiteX2" fmla="*/ 942208 w 942208"/>
                        <a:gd name="connsiteY2" fmla="*/ 436793 h 436793"/>
                        <a:gd name="connsiteX3" fmla="*/ 841847 w 942208"/>
                        <a:gd name="connsiteY3" fmla="*/ 428749 h 436793"/>
                        <a:gd name="connsiteX4" fmla="*/ 471104 w 942208"/>
                        <a:gd name="connsiteY4" fmla="*/ 419100 h 436793"/>
                        <a:gd name="connsiteX5" fmla="*/ 100361 w 942208"/>
                        <a:gd name="connsiteY5" fmla="*/ 428749 h 436793"/>
                        <a:gd name="connsiteX6" fmla="*/ 0 w 942208"/>
                        <a:gd name="connsiteY6" fmla="*/ 436793 h 436793"/>
                        <a:gd name="connsiteX7" fmla="*/ 5802 w 942208"/>
                        <a:gd name="connsiteY7" fmla="*/ 379232 h 436793"/>
                        <a:gd name="connsiteX8" fmla="*/ 471104 w 942208"/>
                        <a:gd name="connsiteY8" fmla="*/ 0 h 436793"/>
                        <a:gd name="connsiteX0" fmla="*/ 471104 w 942208"/>
                        <a:gd name="connsiteY0" fmla="*/ 0 h 436793"/>
                        <a:gd name="connsiteX1" fmla="*/ 936406 w 942208"/>
                        <a:gd name="connsiteY1" fmla="*/ 379232 h 436793"/>
                        <a:gd name="connsiteX2" fmla="*/ 942208 w 942208"/>
                        <a:gd name="connsiteY2" fmla="*/ 436793 h 436793"/>
                        <a:gd name="connsiteX3" fmla="*/ 841847 w 942208"/>
                        <a:gd name="connsiteY3" fmla="*/ 428749 h 436793"/>
                        <a:gd name="connsiteX4" fmla="*/ 471104 w 942208"/>
                        <a:gd name="connsiteY4" fmla="*/ 419100 h 436793"/>
                        <a:gd name="connsiteX5" fmla="*/ 100361 w 942208"/>
                        <a:gd name="connsiteY5" fmla="*/ 428749 h 436793"/>
                        <a:gd name="connsiteX6" fmla="*/ 0 w 942208"/>
                        <a:gd name="connsiteY6" fmla="*/ 436793 h 436793"/>
                        <a:gd name="connsiteX7" fmla="*/ 5802 w 942208"/>
                        <a:gd name="connsiteY7" fmla="*/ 379232 h 436793"/>
                        <a:gd name="connsiteX8" fmla="*/ 471104 w 942208"/>
                        <a:gd name="connsiteY8" fmla="*/ 0 h 4367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42208" h="436793">
                          <a:moveTo>
                            <a:pt x="471104" y="0"/>
                          </a:moveTo>
                          <a:cubicBezTo>
                            <a:pt x="805399" y="0"/>
                            <a:pt x="892118" y="162805"/>
                            <a:pt x="936406" y="379232"/>
                          </a:cubicBezTo>
                          <a:lnTo>
                            <a:pt x="942208" y="436793"/>
                          </a:lnTo>
                          <a:lnTo>
                            <a:pt x="841847" y="428749"/>
                          </a:lnTo>
                          <a:cubicBezTo>
                            <a:pt x="722094" y="422423"/>
                            <a:pt x="598102" y="419100"/>
                            <a:pt x="471104" y="419100"/>
                          </a:cubicBezTo>
                          <a:cubicBezTo>
                            <a:pt x="344106" y="419100"/>
                            <a:pt x="220114" y="422423"/>
                            <a:pt x="100361" y="428749"/>
                          </a:cubicBezTo>
                          <a:lnTo>
                            <a:pt x="0" y="436793"/>
                          </a:lnTo>
                          <a:lnTo>
                            <a:pt x="5802" y="379232"/>
                          </a:lnTo>
                          <a:cubicBezTo>
                            <a:pt x="50090" y="162805"/>
                            <a:pt x="136809" y="0"/>
                            <a:pt x="471104" y="0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0" name="フリーフォーム: 図形 879">
                      <a:extLst>
                        <a:ext uri="{FF2B5EF4-FFF2-40B4-BE49-F238E27FC236}">
                          <a16:creationId xmlns:a16="http://schemas.microsoft.com/office/drawing/2014/main" id="{29490371-DFA4-BC89-3F9F-7E583E97B6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28995" y="2392927"/>
                      <a:ext cx="949902" cy="143708"/>
                    </a:xfrm>
                    <a:custGeom>
                      <a:avLst/>
                      <a:gdLst>
                        <a:gd name="connsiteX0" fmla="*/ 472570 w 949902"/>
                        <a:gd name="connsiteY0" fmla="*/ 0 h 169902"/>
                        <a:gd name="connsiteX1" fmla="*/ 845694 w 949902"/>
                        <a:gd name="connsiteY1" fmla="*/ 64211 h 169902"/>
                        <a:gd name="connsiteX2" fmla="*/ 946055 w 949902"/>
                        <a:gd name="connsiteY2" fmla="*/ 66126 h 169902"/>
                        <a:gd name="connsiteX3" fmla="*/ 949902 w 949902"/>
                        <a:gd name="connsiteY3" fmla="*/ 75211 h 169902"/>
                        <a:gd name="connsiteX4" fmla="*/ 810792 w 949902"/>
                        <a:gd name="connsiteY4" fmla="*/ 155175 h 169902"/>
                        <a:gd name="connsiteX5" fmla="*/ 719050 w 949902"/>
                        <a:gd name="connsiteY5" fmla="*/ 169902 h 169902"/>
                        <a:gd name="connsiteX6" fmla="*/ 661849 w 949902"/>
                        <a:gd name="connsiteY6" fmla="*/ 159634 h 169902"/>
                        <a:gd name="connsiteX7" fmla="*/ 472570 w 949902"/>
                        <a:gd name="connsiteY7" fmla="*/ 135732 h 169902"/>
                        <a:gd name="connsiteX8" fmla="*/ 285672 w 949902"/>
                        <a:gd name="connsiteY8" fmla="*/ 159634 h 169902"/>
                        <a:gd name="connsiteX9" fmla="*/ 230121 w 949902"/>
                        <a:gd name="connsiteY9" fmla="*/ 169785 h 169902"/>
                        <a:gd name="connsiteX10" fmla="*/ 139110 w 949902"/>
                        <a:gd name="connsiteY10" fmla="*/ 155175 h 169902"/>
                        <a:gd name="connsiteX11" fmla="*/ 0 w 949902"/>
                        <a:gd name="connsiteY11" fmla="*/ 75211 h 169902"/>
                        <a:gd name="connsiteX12" fmla="*/ 3847 w 949902"/>
                        <a:gd name="connsiteY12" fmla="*/ 66126 h 169902"/>
                        <a:gd name="connsiteX13" fmla="*/ 104208 w 949902"/>
                        <a:gd name="connsiteY13" fmla="*/ 64211 h 169902"/>
                        <a:gd name="connsiteX14" fmla="*/ 472570 w 949902"/>
                        <a:gd name="connsiteY14" fmla="*/ 0 h 169902"/>
                        <a:gd name="connsiteX0" fmla="*/ 472570 w 949902"/>
                        <a:gd name="connsiteY0" fmla="*/ 0 h 143708"/>
                        <a:gd name="connsiteX1" fmla="*/ 845694 w 949902"/>
                        <a:gd name="connsiteY1" fmla="*/ 38017 h 143708"/>
                        <a:gd name="connsiteX2" fmla="*/ 946055 w 949902"/>
                        <a:gd name="connsiteY2" fmla="*/ 39932 h 143708"/>
                        <a:gd name="connsiteX3" fmla="*/ 949902 w 949902"/>
                        <a:gd name="connsiteY3" fmla="*/ 49017 h 143708"/>
                        <a:gd name="connsiteX4" fmla="*/ 810792 w 949902"/>
                        <a:gd name="connsiteY4" fmla="*/ 128981 h 143708"/>
                        <a:gd name="connsiteX5" fmla="*/ 719050 w 949902"/>
                        <a:gd name="connsiteY5" fmla="*/ 143708 h 143708"/>
                        <a:gd name="connsiteX6" fmla="*/ 661849 w 949902"/>
                        <a:gd name="connsiteY6" fmla="*/ 133440 h 143708"/>
                        <a:gd name="connsiteX7" fmla="*/ 472570 w 949902"/>
                        <a:gd name="connsiteY7" fmla="*/ 109538 h 143708"/>
                        <a:gd name="connsiteX8" fmla="*/ 285672 w 949902"/>
                        <a:gd name="connsiteY8" fmla="*/ 133440 h 143708"/>
                        <a:gd name="connsiteX9" fmla="*/ 230121 w 949902"/>
                        <a:gd name="connsiteY9" fmla="*/ 143591 h 143708"/>
                        <a:gd name="connsiteX10" fmla="*/ 139110 w 949902"/>
                        <a:gd name="connsiteY10" fmla="*/ 128981 h 143708"/>
                        <a:gd name="connsiteX11" fmla="*/ 0 w 949902"/>
                        <a:gd name="connsiteY11" fmla="*/ 49017 h 143708"/>
                        <a:gd name="connsiteX12" fmla="*/ 3847 w 949902"/>
                        <a:gd name="connsiteY12" fmla="*/ 39932 h 143708"/>
                        <a:gd name="connsiteX13" fmla="*/ 104208 w 949902"/>
                        <a:gd name="connsiteY13" fmla="*/ 38017 h 143708"/>
                        <a:gd name="connsiteX14" fmla="*/ 472570 w 949902"/>
                        <a:gd name="connsiteY14" fmla="*/ 0 h 1437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949902" h="143708">
                          <a:moveTo>
                            <a:pt x="472570" y="0"/>
                          </a:moveTo>
                          <a:cubicBezTo>
                            <a:pt x="599568" y="0"/>
                            <a:pt x="725941" y="36510"/>
                            <a:pt x="845694" y="38017"/>
                          </a:cubicBezTo>
                          <a:lnTo>
                            <a:pt x="946055" y="39932"/>
                          </a:lnTo>
                          <a:lnTo>
                            <a:pt x="949902" y="49017"/>
                          </a:lnTo>
                          <a:cubicBezTo>
                            <a:pt x="949902" y="80245"/>
                            <a:pt x="896741" y="108517"/>
                            <a:pt x="810792" y="128981"/>
                          </a:cubicBezTo>
                          <a:lnTo>
                            <a:pt x="719050" y="143708"/>
                          </a:lnTo>
                          <a:lnTo>
                            <a:pt x="661849" y="133440"/>
                          </a:lnTo>
                          <a:cubicBezTo>
                            <a:pt x="599412" y="121418"/>
                            <a:pt x="536069" y="109538"/>
                            <a:pt x="472570" y="109538"/>
                          </a:cubicBezTo>
                          <a:cubicBezTo>
                            <a:pt x="409071" y="109538"/>
                            <a:pt x="346919" y="121418"/>
                            <a:pt x="285672" y="133440"/>
                          </a:cubicBezTo>
                          <a:lnTo>
                            <a:pt x="230121" y="143591"/>
                          </a:lnTo>
                          <a:lnTo>
                            <a:pt x="139110" y="128981"/>
                          </a:lnTo>
                          <a:cubicBezTo>
                            <a:pt x="53161" y="108517"/>
                            <a:pt x="0" y="80245"/>
                            <a:pt x="0" y="49017"/>
                          </a:cubicBezTo>
                          <a:lnTo>
                            <a:pt x="3847" y="39932"/>
                          </a:lnTo>
                          <a:lnTo>
                            <a:pt x="104208" y="38017"/>
                          </a:lnTo>
                          <a:cubicBezTo>
                            <a:pt x="223961" y="36510"/>
                            <a:pt x="345572" y="0"/>
                            <a:pt x="472570" y="0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862" name="四角形: 上の 2 つの角を丸める 861">
                  <a:extLst>
                    <a:ext uri="{FF2B5EF4-FFF2-40B4-BE49-F238E27FC236}">
                      <a16:creationId xmlns:a16="http://schemas.microsoft.com/office/drawing/2014/main" id="{DC3306E6-0A63-CF0C-B318-749359500DC3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0700000">
                  <a:off x="4426037" y="1871498"/>
                  <a:ext cx="170967" cy="5226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881FD582-B15E-0A22-C6EC-EE633A35825C}"/>
                    </a:ext>
                  </a:extLst>
                </p:cNvPr>
                <p:cNvSpPr/>
                <p:nvPr/>
              </p:nvSpPr>
              <p:spPr>
                <a:xfrm rot="17100000">
                  <a:off x="4264128" y="1643647"/>
                  <a:ext cx="238941" cy="359148"/>
                </a:xfrm>
                <a:custGeom>
                  <a:avLst/>
                  <a:gdLst>
                    <a:gd name="connsiteX0" fmla="*/ 303190 w 308513"/>
                    <a:gd name="connsiteY0" fmla="*/ 284005 h 463721"/>
                    <a:gd name="connsiteX1" fmla="*/ 288663 w 308513"/>
                    <a:gd name="connsiteY1" fmla="*/ 338220 h 463721"/>
                    <a:gd name="connsiteX2" fmla="*/ 185315 w 308513"/>
                    <a:gd name="connsiteY2" fmla="*/ 397886 h 463721"/>
                    <a:gd name="connsiteX3" fmla="*/ 183821 w 308513"/>
                    <a:gd name="connsiteY3" fmla="*/ 405290 h 463721"/>
                    <a:gd name="connsiteX4" fmla="*/ 95669 w 308513"/>
                    <a:gd name="connsiteY4" fmla="*/ 463721 h 463721"/>
                    <a:gd name="connsiteX5" fmla="*/ 95670 w 308513"/>
                    <a:gd name="connsiteY5" fmla="*/ 463720 h 463721"/>
                    <a:gd name="connsiteX6" fmla="*/ 0 w 308513"/>
                    <a:gd name="connsiteY6" fmla="*/ 368050 h 463721"/>
                    <a:gd name="connsiteX7" fmla="*/ 0 w 308513"/>
                    <a:gd name="connsiteY7" fmla="*/ 273300 h 463721"/>
                    <a:gd name="connsiteX8" fmla="*/ 4301 w 308513"/>
                    <a:gd name="connsiteY8" fmla="*/ 244851 h 463721"/>
                    <a:gd name="connsiteX9" fmla="*/ 4943 w 308513"/>
                    <a:gd name="connsiteY9" fmla="*/ 243516 h 463721"/>
                    <a:gd name="connsiteX10" fmla="*/ 4943 w 308513"/>
                    <a:gd name="connsiteY10" fmla="*/ 120017 h 463721"/>
                    <a:gd name="connsiteX11" fmla="*/ 34670 w 308513"/>
                    <a:gd name="connsiteY11" fmla="*/ 90290 h 463721"/>
                    <a:gd name="connsiteX12" fmla="*/ 39368 w 308513"/>
                    <a:gd name="connsiteY12" fmla="*/ 92236 h 463721"/>
                    <a:gd name="connsiteX13" fmla="*/ 39368 w 308513"/>
                    <a:gd name="connsiteY13" fmla="*/ 58703 h 463721"/>
                    <a:gd name="connsiteX14" fmla="*/ 68412 w 308513"/>
                    <a:gd name="connsiteY14" fmla="*/ 29659 h 463721"/>
                    <a:gd name="connsiteX15" fmla="*/ 85656 w 308513"/>
                    <a:gd name="connsiteY15" fmla="*/ 36801 h 463721"/>
                    <a:gd name="connsiteX16" fmla="*/ 85656 w 308513"/>
                    <a:gd name="connsiteY16" fmla="*/ 29044 h 463721"/>
                    <a:gd name="connsiteX17" fmla="*/ 114700 w 308513"/>
                    <a:gd name="connsiteY17" fmla="*/ 0 h 463721"/>
                    <a:gd name="connsiteX18" fmla="*/ 143744 w 308513"/>
                    <a:gd name="connsiteY18" fmla="*/ 29044 h 463721"/>
                    <a:gd name="connsiteX19" fmla="*/ 143744 w 308513"/>
                    <a:gd name="connsiteY19" fmla="*/ 44864 h 463721"/>
                    <a:gd name="connsiteX20" fmla="*/ 161706 w 308513"/>
                    <a:gd name="connsiteY20" fmla="*/ 37424 h 463721"/>
                    <a:gd name="connsiteX21" fmla="*/ 190750 w 308513"/>
                    <a:gd name="connsiteY21" fmla="*/ 66468 h 463721"/>
                    <a:gd name="connsiteX22" fmla="*/ 190749 w 308513"/>
                    <a:gd name="connsiteY22" fmla="*/ 270374 h 463721"/>
                    <a:gd name="connsiteX23" fmla="*/ 191340 w 308513"/>
                    <a:gd name="connsiteY23" fmla="*/ 273300 h 463721"/>
                    <a:gd name="connsiteX24" fmla="*/ 191340 w 308513"/>
                    <a:gd name="connsiteY24" fmla="*/ 302754 h 463721"/>
                    <a:gd name="connsiteX25" fmla="*/ 248975 w 308513"/>
                    <a:gd name="connsiteY25" fmla="*/ 269478 h 463721"/>
                    <a:gd name="connsiteX26" fmla="*/ 303190 w 308513"/>
                    <a:gd name="connsiteY26" fmla="*/ 284005 h 463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08513" h="463721">
                      <a:moveTo>
                        <a:pt x="303190" y="284005"/>
                      </a:moveTo>
                      <a:cubicBezTo>
                        <a:pt x="314149" y="302987"/>
                        <a:pt x="307645" y="327260"/>
                        <a:pt x="288663" y="338220"/>
                      </a:cubicBezTo>
                      <a:lnTo>
                        <a:pt x="185315" y="397886"/>
                      </a:lnTo>
                      <a:lnTo>
                        <a:pt x="183821" y="405290"/>
                      </a:lnTo>
                      <a:cubicBezTo>
                        <a:pt x="169297" y="439627"/>
                        <a:pt x="135297" y="463721"/>
                        <a:pt x="95669" y="463721"/>
                      </a:cubicBezTo>
                      <a:lnTo>
                        <a:pt x="95670" y="463720"/>
                      </a:lnTo>
                      <a:cubicBezTo>
                        <a:pt x="42833" y="463720"/>
                        <a:pt x="0" y="420887"/>
                        <a:pt x="0" y="368050"/>
                      </a:cubicBezTo>
                      <a:lnTo>
                        <a:pt x="0" y="273300"/>
                      </a:lnTo>
                      <a:cubicBezTo>
                        <a:pt x="0" y="263393"/>
                        <a:pt x="1506" y="253838"/>
                        <a:pt x="4301" y="244851"/>
                      </a:cubicBezTo>
                      <a:lnTo>
                        <a:pt x="4943" y="243516"/>
                      </a:lnTo>
                      <a:lnTo>
                        <a:pt x="4943" y="120017"/>
                      </a:lnTo>
                      <a:cubicBezTo>
                        <a:pt x="4943" y="103599"/>
                        <a:pt x="18252" y="90290"/>
                        <a:pt x="34670" y="90290"/>
                      </a:cubicBezTo>
                      <a:lnTo>
                        <a:pt x="39368" y="92236"/>
                      </a:lnTo>
                      <a:lnTo>
                        <a:pt x="39368" y="58703"/>
                      </a:lnTo>
                      <a:cubicBezTo>
                        <a:pt x="39368" y="42662"/>
                        <a:pt x="52371" y="29659"/>
                        <a:pt x="68412" y="29659"/>
                      </a:cubicBezTo>
                      <a:lnTo>
                        <a:pt x="85656" y="36801"/>
                      </a:lnTo>
                      <a:lnTo>
                        <a:pt x="85656" y="29044"/>
                      </a:lnTo>
                      <a:cubicBezTo>
                        <a:pt x="85656" y="13003"/>
                        <a:pt x="98659" y="0"/>
                        <a:pt x="114700" y="0"/>
                      </a:cubicBezTo>
                      <a:cubicBezTo>
                        <a:pt x="130741" y="0"/>
                        <a:pt x="143744" y="13003"/>
                        <a:pt x="143744" y="29044"/>
                      </a:cubicBezTo>
                      <a:lnTo>
                        <a:pt x="143744" y="44864"/>
                      </a:lnTo>
                      <a:lnTo>
                        <a:pt x="161706" y="37424"/>
                      </a:lnTo>
                      <a:cubicBezTo>
                        <a:pt x="177747" y="37424"/>
                        <a:pt x="190750" y="50427"/>
                        <a:pt x="190750" y="66468"/>
                      </a:cubicBezTo>
                      <a:lnTo>
                        <a:pt x="190749" y="270374"/>
                      </a:lnTo>
                      <a:lnTo>
                        <a:pt x="191340" y="273300"/>
                      </a:lnTo>
                      <a:lnTo>
                        <a:pt x="191340" y="302754"/>
                      </a:lnTo>
                      <a:lnTo>
                        <a:pt x="248975" y="269478"/>
                      </a:lnTo>
                      <a:cubicBezTo>
                        <a:pt x="267957" y="258518"/>
                        <a:pt x="292230" y="265022"/>
                        <a:pt x="303190" y="284005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E6822564-A8D7-4ECC-F038-65670B363F65}"/>
                </a:ext>
              </a:extLst>
            </p:cNvPr>
            <p:cNvGrpSpPr/>
            <p:nvPr/>
          </p:nvGrpSpPr>
          <p:grpSpPr>
            <a:xfrm>
              <a:off x="7219064" y="4589657"/>
              <a:ext cx="531452" cy="149457"/>
              <a:chOff x="2851793" y="4351832"/>
              <a:chExt cx="688443" cy="193607"/>
            </a:xfrm>
          </p:grpSpPr>
          <p:sp>
            <p:nvSpPr>
              <p:cNvPr id="946" name="楕円 945">
                <a:extLst>
                  <a:ext uri="{FF2B5EF4-FFF2-40B4-BE49-F238E27FC236}">
                    <a16:creationId xmlns:a16="http://schemas.microsoft.com/office/drawing/2014/main" id="{55A1E5E7-6E23-F5E4-1CF8-E301C1D364D0}"/>
                  </a:ext>
                </a:extLst>
              </p:cNvPr>
              <p:cNvSpPr/>
              <p:nvPr/>
            </p:nvSpPr>
            <p:spPr>
              <a:xfrm>
                <a:off x="2851793" y="4351832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楕円 946">
                <a:extLst>
                  <a:ext uri="{FF2B5EF4-FFF2-40B4-BE49-F238E27FC236}">
                    <a16:creationId xmlns:a16="http://schemas.microsoft.com/office/drawing/2014/main" id="{A3768662-EA3B-31B3-91E7-883083BE6C5C}"/>
                  </a:ext>
                </a:extLst>
              </p:cNvPr>
              <p:cNvSpPr/>
              <p:nvPr/>
            </p:nvSpPr>
            <p:spPr>
              <a:xfrm>
                <a:off x="3435993" y="4351832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48" name="矢印: 五方向 947">
              <a:extLst>
                <a:ext uri="{FF2B5EF4-FFF2-40B4-BE49-F238E27FC236}">
                  <a16:creationId xmlns:a16="http://schemas.microsoft.com/office/drawing/2014/main" id="{05308E67-AB3C-D9F3-366D-E2D1460E0500}"/>
                </a:ext>
              </a:extLst>
            </p:cNvPr>
            <p:cNvSpPr/>
            <p:nvPr/>
          </p:nvSpPr>
          <p:spPr>
            <a:xfrm rot="5400000">
              <a:off x="7608261" y="5293866"/>
              <a:ext cx="134531" cy="144641"/>
            </a:xfrm>
            <a:prstGeom prst="homePlate">
              <a:avLst>
                <a:gd name="adj" fmla="val 3688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6FF1AE8A-52BE-E92B-135D-9D6BF2E40A2C}"/>
              </a:ext>
            </a:extLst>
          </p:cNvPr>
          <p:cNvGrpSpPr/>
          <p:nvPr/>
        </p:nvGrpSpPr>
        <p:grpSpPr>
          <a:xfrm>
            <a:off x="1394460" y="633506"/>
            <a:ext cx="1278092" cy="2725635"/>
            <a:chOff x="1394460" y="3720059"/>
            <a:chExt cx="1278092" cy="2725635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E4D53F03-CAB5-B5D0-21ED-B27D1EAB1CA5}"/>
                </a:ext>
              </a:extLst>
            </p:cNvPr>
            <p:cNvSpPr/>
            <p:nvPr/>
          </p:nvSpPr>
          <p:spPr>
            <a:xfrm flipH="1">
              <a:off x="2064929" y="62579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16AEDD36-8ABF-8A54-4C64-8A3998B27335}"/>
                </a:ext>
              </a:extLst>
            </p:cNvPr>
            <p:cNvSpPr/>
            <p:nvPr/>
          </p:nvSpPr>
          <p:spPr>
            <a:xfrm>
              <a:off x="1657246" y="62579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C8C1B1DC-23F3-6509-65F5-058147AC5C06}"/>
                </a:ext>
              </a:extLst>
            </p:cNvPr>
            <p:cNvSpPr/>
            <p:nvPr/>
          </p:nvSpPr>
          <p:spPr>
            <a:xfrm rot="10800000">
              <a:off x="1725966" y="5708649"/>
              <a:ext cx="619780" cy="575678"/>
            </a:xfrm>
            <a:custGeom>
              <a:avLst/>
              <a:gdLst>
                <a:gd name="connsiteX0" fmla="*/ 669025 w 669025"/>
                <a:gd name="connsiteY0" fmla="*/ 697730 h 697730"/>
                <a:gd name="connsiteX1" fmla="*/ 348350 w 669025"/>
                <a:gd name="connsiteY1" fmla="*/ 697730 h 697730"/>
                <a:gd name="connsiteX2" fmla="*/ 320675 w 669025"/>
                <a:gd name="connsiteY2" fmla="*/ 697730 h 697730"/>
                <a:gd name="connsiteX3" fmla="*/ 0 w 669025"/>
                <a:gd name="connsiteY3" fmla="*/ 697730 h 697730"/>
                <a:gd name="connsiteX4" fmla="*/ 41025 w 669025"/>
                <a:gd name="connsiteY4" fmla="*/ 0 h 697730"/>
                <a:gd name="connsiteX5" fmla="*/ 307325 w 669025"/>
                <a:gd name="connsiteY5" fmla="*/ 0 h 697730"/>
                <a:gd name="connsiteX6" fmla="*/ 334512 w 669025"/>
                <a:gd name="connsiteY6" fmla="*/ 462390 h 697730"/>
                <a:gd name="connsiteX7" fmla="*/ 361700 w 669025"/>
                <a:gd name="connsiteY7" fmla="*/ 0 h 697730"/>
                <a:gd name="connsiteX8" fmla="*/ 628000 w 669025"/>
                <a:gd name="connsiteY8" fmla="*/ 0 h 697730"/>
                <a:gd name="connsiteX0" fmla="*/ 669025 w 669025"/>
                <a:gd name="connsiteY0" fmla="*/ 697730 h 697730"/>
                <a:gd name="connsiteX1" fmla="*/ 320675 w 669025"/>
                <a:gd name="connsiteY1" fmla="*/ 697730 h 697730"/>
                <a:gd name="connsiteX2" fmla="*/ 0 w 669025"/>
                <a:gd name="connsiteY2" fmla="*/ 697730 h 697730"/>
                <a:gd name="connsiteX3" fmla="*/ 41025 w 669025"/>
                <a:gd name="connsiteY3" fmla="*/ 0 h 697730"/>
                <a:gd name="connsiteX4" fmla="*/ 307325 w 669025"/>
                <a:gd name="connsiteY4" fmla="*/ 0 h 697730"/>
                <a:gd name="connsiteX5" fmla="*/ 334512 w 669025"/>
                <a:gd name="connsiteY5" fmla="*/ 462390 h 697730"/>
                <a:gd name="connsiteX6" fmla="*/ 361700 w 669025"/>
                <a:gd name="connsiteY6" fmla="*/ 0 h 697730"/>
                <a:gd name="connsiteX7" fmla="*/ 628000 w 669025"/>
                <a:gd name="connsiteY7" fmla="*/ 0 h 697730"/>
                <a:gd name="connsiteX8" fmla="*/ 669025 w 669025"/>
                <a:gd name="connsiteY8" fmla="*/ 697730 h 697730"/>
                <a:gd name="connsiteX0" fmla="*/ 669025 w 669025"/>
                <a:gd name="connsiteY0" fmla="*/ 697730 h 697730"/>
                <a:gd name="connsiteX1" fmla="*/ 0 w 669025"/>
                <a:gd name="connsiteY1" fmla="*/ 697730 h 697730"/>
                <a:gd name="connsiteX2" fmla="*/ 41025 w 669025"/>
                <a:gd name="connsiteY2" fmla="*/ 0 h 697730"/>
                <a:gd name="connsiteX3" fmla="*/ 307325 w 669025"/>
                <a:gd name="connsiteY3" fmla="*/ 0 h 697730"/>
                <a:gd name="connsiteX4" fmla="*/ 334512 w 669025"/>
                <a:gd name="connsiteY4" fmla="*/ 462390 h 697730"/>
                <a:gd name="connsiteX5" fmla="*/ 361700 w 669025"/>
                <a:gd name="connsiteY5" fmla="*/ 0 h 697730"/>
                <a:gd name="connsiteX6" fmla="*/ 628000 w 669025"/>
                <a:gd name="connsiteY6" fmla="*/ 0 h 697730"/>
                <a:gd name="connsiteX7" fmla="*/ 669025 w 669025"/>
                <a:gd name="connsiteY7" fmla="*/ 697730 h 69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025" h="697730">
                  <a:moveTo>
                    <a:pt x="669025" y="697730"/>
                  </a:moveTo>
                  <a:lnTo>
                    <a:pt x="0" y="697730"/>
                  </a:lnTo>
                  <a:lnTo>
                    <a:pt x="41025" y="0"/>
                  </a:lnTo>
                  <a:lnTo>
                    <a:pt x="307325" y="0"/>
                  </a:lnTo>
                  <a:lnTo>
                    <a:pt x="334512" y="462390"/>
                  </a:lnTo>
                  <a:lnTo>
                    <a:pt x="361700" y="0"/>
                  </a:lnTo>
                  <a:lnTo>
                    <a:pt x="628000" y="0"/>
                  </a:lnTo>
                  <a:lnTo>
                    <a:pt x="669025" y="69773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D682899A-FA4F-4AA8-202B-5D37C8C7B7B2}"/>
                </a:ext>
              </a:extLst>
            </p:cNvPr>
            <p:cNvSpPr/>
            <p:nvPr/>
          </p:nvSpPr>
          <p:spPr>
            <a:xfrm rot="10800000" flipH="1">
              <a:off x="1578729" y="5641121"/>
              <a:ext cx="103237" cy="323243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3C90A699-141E-7AFB-C055-71EAD935FDDC}"/>
                </a:ext>
              </a:extLst>
            </p:cNvPr>
            <p:cNvSpPr>
              <a:spLocks/>
            </p:cNvSpPr>
            <p:nvPr/>
          </p:nvSpPr>
          <p:spPr>
            <a:xfrm rot="559210" flipH="1">
              <a:off x="1617967" y="4968934"/>
              <a:ext cx="152124" cy="75300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" name="四角形: 上の 2 つの角を丸める 55">
              <a:extLst>
                <a:ext uri="{FF2B5EF4-FFF2-40B4-BE49-F238E27FC236}">
                  <a16:creationId xmlns:a16="http://schemas.microsoft.com/office/drawing/2014/main" id="{D3FFB0B0-05F7-E99C-31E2-BC490270A15D}"/>
                </a:ext>
              </a:extLst>
            </p:cNvPr>
            <p:cNvSpPr/>
            <p:nvPr/>
          </p:nvSpPr>
          <p:spPr>
            <a:xfrm rot="10800000" flipH="1">
              <a:off x="1577927" y="5792150"/>
              <a:ext cx="46107" cy="94318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FBF7FA4B-9D1C-09E8-77B8-1E47D1C33842}"/>
                </a:ext>
              </a:extLst>
            </p:cNvPr>
            <p:cNvSpPr/>
            <p:nvPr/>
          </p:nvSpPr>
          <p:spPr>
            <a:xfrm rot="10800000">
              <a:off x="2383625" y="5641122"/>
              <a:ext cx="103237" cy="323243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8C9B7B49-E6F7-7A88-1566-0F31D71B0773}"/>
                </a:ext>
              </a:extLst>
            </p:cNvPr>
            <p:cNvSpPr>
              <a:spLocks/>
            </p:cNvSpPr>
            <p:nvPr/>
          </p:nvSpPr>
          <p:spPr>
            <a:xfrm rot="21040790">
              <a:off x="2295515" y="4968933"/>
              <a:ext cx="152124" cy="7531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四角形: 上の 2 つの角を丸める 55">
              <a:extLst>
                <a:ext uri="{FF2B5EF4-FFF2-40B4-BE49-F238E27FC236}">
                  <a16:creationId xmlns:a16="http://schemas.microsoft.com/office/drawing/2014/main" id="{A134F009-5C0F-D7C8-FA84-55C8931DDB94}"/>
                </a:ext>
              </a:extLst>
            </p:cNvPr>
            <p:cNvSpPr/>
            <p:nvPr/>
          </p:nvSpPr>
          <p:spPr>
            <a:xfrm rot="10800000">
              <a:off x="2441557" y="5792150"/>
              <a:ext cx="46107" cy="94318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490EFB0F-4B9E-6D1D-7120-6AAE09AA3D60}"/>
                </a:ext>
              </a:extLst>
            </p:cNvPr>
            <p:cNvSpPr/>
            <p:nvPr/>
          </p:nvSpPr>
          <p:spPr>
            <a:xfrm>
              <a:off x="1671968" y="4936070"/>
              <a:ext cx="722950" cy="774060"/>
            </a:xfrm>
            <a:custGeom>
              <a:avLst/>
              <a:gdLst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159767 h 1197736"/>
                <a:gd name="connsiteX9" fmla="*/ 0 w 933450"/>
                <a:gd name="connsiteY9" fmla="*/ 162719 h 1197736"/>
                <a:gd name="connsiteX10" fmla="*/ 162719 w 933450"/>
                <a:gd name="connsiteY10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62719 h 1197736"/>
                <a:gd name="connsiteX9" fmla="*/ 162719 w 933450"/>
                <a:gd name="connsiteY9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0 w 933450"/>
                <a:gd name="connsiteY7" fmla="*/ 162719 h 1197736"/>
                <a:gd name="connsiteX8" fmla="*/ 162719 w 933450"/>
                <a:gd name="connsiteY8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59767 h 1197736"/>
                <a:gd name="connsiteX4" fmla="*/ 876931 w 933450"/>
                <a:gd name="connsiteY4" fmla="*/ 1197736 h 1197736"/>
                <a:gd name="connsiteX5" fmla="*/ 56519 w 933450"/>
                <a:gd name="connsiteY5" fmla="*/ 1197736 h 1197736"/>
                <a:gd name="connsiteX6" fmla="*/ 0 w 933450"/>
                <a:gd name="connsiteY6" fmla="*/ 162719 h 1197736"/>
                <a:gd name="connsiteX7" fmla="*/ 162719 w 933450"/>
                <a:gd name="connsiteY7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97736 h 1197736"/>
                <a:gd name="connsiteX4" fmla="*/ 56519 w 933450"/>
                <a:gd name="connsiteY4" fmla="*/ 1197736 h 1197736"/>
                <a:gd name="connsiteX5" fmla="*/ 0 w 933450"/>
                <a:gd name="connsiteY5" fmla="*/ 162719 h 1197736"/>
                <a:gd name="connsiteX6" fmla="*/ 162719 w 933450"/>
                <a:gd name="connsiteY6" fmla="*/ 0 h 119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450" h="1197736">
                  <a:moveTo>
                    <a:pt x="162719" y="0"/>
                  </a:moveTo>
                  <a:lnTo>
                    <a:pt x="770731" y="0"/>
                  </a:lnTo>
                  <a:cubicBezTo>
                    <a:pt x="860598" y="0"/>
                    <a:pt x="933450" y="72852"/>
                    <a:pt x="933450" y="162719"/>
                  </a:cubicBezTo>
                  <a:lnTo>
                    <a:pt x="876931" y="1197736"/>
                  </a:lnTo>
                  <a:lnTo>
                    <a:pt x="56519" y="1197736"/>
                  </a:lnTo>
                  <a:lnTo>
                    <a:pt x="0" y="162719"/>
                  </a:lnTo>
                  <a:cubicBezTo>
                    <a:pt x="0" y="72852"/>
                    <a:pt x="72852" y="0"/>
                    <a:pt x="162719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E6E49E76-110A-9128-D02D-A3887D5B9F47}"/>
                </a:ext>
              </a:extLst>
            </p:cNvPr>
            <p:cNvSpPr/>
            <p:nvPr/>
          </p:nvSpPr>
          <p:spPr>
            <a:xfrm>
              <a:off x="2013092" y="5017141"/>
              <a:ext cx="45719" cy="5724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65838017-A1AE-A56B-161A-C4A84EDB0C7B}"/>
                </a:ext>
              </a:extLst>
            </p:cNvPr>
            <p:cNvSpPr/>
            <p:nvPr/>
          </p:nvSpPr>
          <p:spPr>
            <a:xfrm>
              <a:off x="1707585" y="5591068"/>
              <a:ext cx="650986" cy="119063"/>
            </a:xfrm>
            <a:custGeom>
              <a:avLst/>
              <a:gdLst>
                <a:gd name="connsiteX0" fmla="*/ 0 w 650986"/>
                <a:gd name="connsiteY0" fmla="*/ 0 h 119063"/>
                <a:gd name="connsiteX1" fmla="*/ 650986 w 650986"/>
                <a:gd name="connsiteY1" fmla="*/ 0 h 119063"/>
                <a:gd name="connsiteX2" fmla="*/ 643195 w 650986"/>
                <a:gd name="connsiteY2" fmla="*/ 119063 h 119063"/>
                <a:gd name="connsiteX3" fmla="*/ 7792 w 650986"/>
                <a:gd name="connsiteY3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986" h="119063">
                  <a:moveTo>
                    <a:pt x="0" y="0"/>
                  </a:moveTo>
                  <a:lnTo>
                    <a:pt x="650986" y="0"/>
                  </a:lnTo>
                  <a:lnTo>
                    <a:pt x="643195" y="119063"/>
                  </a:lnTo>
                  <a:lnTo>
                    <a:pt x="7792" y="119063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B07A6501-926E-282E-5B60-D4791EEB8FF9}"/>
                </a:ext>
              </a:extLst>
            </p:cNvPr>
            <p:cNvSpPr/>
            <p:nvPr/>
          </p:nvSpPr>
          <p:spPr>
            <a:xfrm>
              <a:off x="1836686" y="4775610"/>
              <a:ext cx="392218" cy="282244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C59A8659-4096-755B-6243-F5B45440F5EF}"/>
                </a:ext>
              </a:extLst>
            </p:cNvPr>
            <p:cNvGrpSpPr/>
            <p:nvPr/>
          </p:nvGrpSpPr>
          <p:grpSpPr>
            <a:xfrm>
              <a:off x="1394460" y="3850705"/>
              <a:ext cx="1278092" cy="1115392"/>
              <a:chOff x="1282644" y="726505"/>
              <a:chExt cx="1278092" cy="1115392"/>
            </a:xfrm>
          </p:grpSpPr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F8BA9FB4-02DF-45B6-9210-D736679FCE52}"/>
                  </a:ext>
                </a:extLst>
              </p:cNvPr>
              <p:cNvSpPr/>
              <p:nvPr/>
            </p:nvSpPr>
            <p:spPr>
              <a:xfrm>
                <a:off x="1282644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AF4D4492-D53E-D587-4E2C-23DB53C64854}"/>
                  </a:ext>
                </a:extLst>
              </p:cNvPr>
              <p:cNvSpPr/>
              <p:nvPr/>
            </p:nvSpPr>
            <p:spPr>
              <a:xfrm>
                <a:off x="2348626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5AFC27A0-66FA-3400-3B9B-F47264B3E326}"/>
                  </a:ext>
                </a:extLst>
              </p:cNvPr>
              <p:cNvSpPr/>
              <p:nvPr/>
            </p:nvSpPr>
            <p:spPr>
              <a:xfrm>
                <a:off x="1363931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アーチ 184">
                <a:extLst>
                  <a:ext uri="{FF2B5EF4-FFF2-40B4-BE49-F238E27FC236}">
                    <a16:creationId xmlns:a16="http://schemas.microsoft.com/office/drawing/2014/main" id="{7EBE4935-0F67-462B-6E3E-F8F0B57E1AC5}"/>
                  </a:ext>
                </a:extLst>
              </p:cNvPr>
              <p:cNvSpPr/>
              <p:nvPr/>
            </p:nvSpPr>
            <p:spPr>
              <a:xfrm rot="10800000">
                <a:off x="1772369" y="1416036"/>
                <a:ext cx="295176" cy="295176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C5140943-4CFF-510A-80F9-6C4AC7055B67}"/>
                </a:ext>
              </a:extLst>
            </p:cNvPr>
            <p:cNvGrpSpPr/>
            <p:nvPr/>
          </p:nvGrpSpPr>
          <p:grpSpPr>
            <a:xfrm>
              <a:off x="1491319" y="3720059"/>
              <a:ext cx="1082710" cy="559844"/>
              <a:chOff x="2828995" y="1981244"/>
              <a:chExt cx="949902" cy="555391"/>
            </a:xfrm>
            <a:solidFill>
              <a:srgbClr val="0070C0"/>
            </a:solidFill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141C4E75-FC27-0ABC-1712-FCCA8DB5A8D1}"/>
                  </a:ext>
                </a:extLst>
              </p:cNvPr>
              <p:cNvSpPr/>
              <p:nvPr/>
            </p:nvSpPr>
            <p:spPr>
              <a:xfrm>
                <a:off x="2832842" y="1981244"/>
                <a:ext cx="942208" cy="461906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36793">
                    <a:moveTo>
                      <a:pt x="471104" y="0"/>
                    </a:moveTo>
                    <a:cubicBezTo>
                      <a:pt x="805399" y="0"/>
                      <a:pt x="892118" y="162805"/>
                      <a:pt x="936406" y="379232"/>
                    </a:cubicBezTo>
                    <a:lnTo>
                      <a:pt x="942208" y="436793"/>
                    </a:lnTo>
                    <a:lnTo>
                      <a:pt x="841847" y="428749"/>
                    </a:lnTo>
                    <a:cubicBezTo>
                      <a:pt x="722094" y="422423"/>
                      <a:pt x="598102" y="419100"/>
                      <a:pt x="471104" y="419100"/>
                    </a:cubicBezTo>
                    <a:cubicBezTo>
                      <a:pt x="344106" y="419100"/>
                      <a:pt x="220114" y="422423"/>
                      <a:pt x="100361" y="428749"/>
                    </a:cubicBezTo>
                    <a:lnTo>
                      <a:pt x="0" y="436793"/>
                    </a:lnTo>
                    <a:lnTo>
                      <a:pt x="5802" y="379232"/>
                    </a:lnTo>
                    <a:cubicBezTo>
                      <a:pt x="50090" y="162805"/>
                      <a:pt x="136809" y="0"/>
                      <a:pt x="47110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615F10E9-D2AB-7496-C7C2-01817A67DFA6}"/>
                  </a:ext>
                </a:extLst>
              </p:cNvPr>
              <p:cNvSpPr/>
              <p:nvPr/>
            </p:nvSpPr>
            <p:spPr>
              <a:xfrm>
                <a:off x="2828995" y="2392927"/>
                <a:ext cx="949902" cy="143708"/>
              </a:xfrm>
              <a:custGeom>
                <a:avLst/>
                <a:gdLst>
                  <a:gd name="connsiteX0" fmla="*/ 472570 w 949902"/>
                  <a:gd name="connsiteY0" fmla="*/ 0 h 169902"/>
                  <a:gd name="connsiteX1" fmla="*/ 845694 w 949902"/>
                  <a:gd name="connsiteY1" fmla="*/ 64211 h 169902"/>
                  <a:gd name="connsiteX2" fmla="*/ 946055 w 949902"/>
                  <a:gd name="connsiteY2" fmla="*/ 66126 h 169902"/>
                  <a:gd name="connsiteX3" fmla="*/ 949902 w 949902"/>
                  <a:gd name="connsiteY3" fmla="*/ 75211 h 169902"/>
                  <a:gd name="connsiteX4" fmla="*/ 810792 w 949902"/>
                  <a:gd name="connsiteY4" fmla="*/ 155175 h 169902"/>
                  <a:gd name="connsiteX5" fmla="*/ 719050 w 949902"/>
                  <a:gd name="connsiteY5" fmla="*/ 169902 h 169902"/>
                  <a:gd name="connsiteX6" fmla="*/ 661849 w 949902"/>
                  <a:gd name="connsiteY6" fmla="*/ 159634 h 169902"/>
                  <a:gd name="connsiteX7" fmla="*/ 472570 w 949902"/>
                  <a:gd name="connsiteY7" fmla="*/ 135732 h 169902"/>
                  <a:gd name="connsiteX8" fmla="*/ 285672 w 949902"/>
                  <a:gd name="connsiteY8" fmla="*/ 159634 h 169902"/>
                  <a:gd name="connsiteX9" fmla="*/ 230121 w 949902"/>
                  <a:gd name="connsiteY9" fmla="*/ 169785 h 169902"/>
                  <a:gd name="connsiteX10" fmla="*/ 139110 w 949902"/>
                  <a:gd name="connsiteY10" fmla="*/ 155175 h 169902"/>
                  <a:gd name="connsiteX11" fmla="*/ 0 w 949902"/>
                  <a:gd name="connsiteY11" fmla="*/ 75211 h 169902"/>
                  <a:gd name="connsiteX12" fmla="*/ 3847 w 949902"/>
                  <a:gd name="connsiteY12" fmla="*/ 66126 h 169902"/>
                  <a:gd name="connsiteX13" fmla="*/ 104208 w 949902"/>
                  <a:gd name="connsiteY13" fmla="*/ 64211 h 169902"/>
                  <a:gd name="connsiteX14" fmla="*/ 472570 w 949902"/>
                  <a:gd name="connsiteY14" fmla="*/ 0 h 169902"/>
                  <a:gd name="connsiteX0" fmla="*/ 472570 w 949902"/>
                  <a:gd name="connsiteY0" fmla="*/ 0 h 143708"/>
                  <a:gd name="connsiteX1" fmla="*/ 845694 w 949902"/>
                  <a:gd name="connsiteY1" fmla="*/ 38017 h 143708"/>
                  <a:gd name="connsiteX2" fmla="*/ 946055 w 949902"/>
                  <a:gd name="connsiteY2" fmla="*/ 39932 h 143708"/>
                  <a:gd name="connsiteX3" fmla="*/ 949902 w 949902"/>
                  <a:gd name="connsiteY3" fmla="*/ 49017 h 143708"/>
                  <a:gd name="connsiteX4" fmla="*/ 810792 w 949902"/>
                  <a:gd name="connsiteY4" fmla="*/ 128981 h 143708"/>
                  <a:gd name="connsiteX5" fmla="*/ 719050 w 949902"/>
                  <a:gd name="connsiteY5" fmla="*/ 143708 h 143708"/>
                  <a:gd name="connsiteX6" fmla="*/ 661849 w 949902"/>
                  <a:gd name="connsiteY6" fmla="*/ 133440 h 143708"/>
                  <a:gd name="connsiteX7" fmla="*/ 472570 w 949902"/>
                  <a:gd name="connsiteY7" fmla="*/ 109538 h 143708"/>
                  <a:gd name="connsiteX8" fmla="*/ 285672 w 949902"/>
                  <a:gd name="connsiteY8" fmla="*/ 133440 h 143708"/>
                  <a:gd name="connsiteX9" fmla="*/ 230121 w 949902"/>
                  <a:gd name="connsiteY9" fmla="*/ 143591 h 143708"/>
                  <a:gd name="connsiteX10" fmla="*/ 139110 w 949902"/>
                  <a:gd name="connsiteY10" fmla="*/ 128981 h 143708"/>
                  <a:gd name="connsiteX11" fmla="*/ 0 w 949902"/>
                  <a:gd name="connsiteY11" fmla="*/ 49017 h 143708"/>
                  <a:gd name="connsiteX12" fmla="*/ 3847 w 949902"/>
                  <a:gd name="connsiteY12" fmla="*/ 39932 h 143708"/>
                  <a:gd name="connsiteX13" fmla="*/ 104208 w 949902"/>
                  <a:gd name="connsiteY13" fmla="*/ 38017 h 143708"/>
                  <a:gd name="connsiteX14" fmla="*/ 472570 w 949902"/>
                  <a:gd name="connsiteY14" fmla="*/ 0 h 143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49902" h="143708">
                    <a:moveTo>
                      <a:pt x="472570" y="0"/>
                    </a:moveTo>
                    <a:cubicBezTo>
                      <a:pt x="599568" y="0"/>
                      <a:pt x="725941" y="36510"/>
                      <a:pt x="845694" y="38017"/>
                    </a:cubicBezTo>
                    <a:lnTo>
                      <a:pt x="946055" y="39932"/>
                    </a:lnTo>
                    <a:lnTo>
                      <a:pt x="949902" y="49017"/>
                    </a:lnTo>
                    <a:cubicBezTo>
                      <a:pt x="949902" y="80245"/>
                      <a:pt x="896741" y="108517"/>
                      <a:pt x="810792" y="128981"/>
                    </a:cubicBezTo>
                    <a:lnTo>
                      <a:pt x="719050" y="143708"/>
                    </a:lnTo>
                    <a:lnTo>
                      <a:pt x="661849" y="133440"/>
                    </a:lnTo>
                    <a:cubicBezTo>
                      <a:pt x="599412" y="121418"/>
                      <a:pt x="536069" y="109538"/>
                      <a:pt x="472570" y="109538"/>
                    </a:cubicBezTo>
                    <a:cubicBezTo>
                      <a:pt x="409071" y="109538"/>
                      <a:pt x="346919" y="121418"/>
                      <a:pt x="285672" y="133440"/>
                    </a:cubicBezTo>
                    <a:lnTo>
                      <a:pt x="230121" y="143591"/>
                    </a:lnTo>
                    <a:lnTo>
                      <a:pt x="139110" y="128981"/>
                    </a:lnTo>
                    <a:cubicBezTo>
                      <a:pt x="53161" y="108517"/>
                      <a:pt x="0" y="80245"/>
                      <a:pt x="0" y="49017"/>
                    </a:cubicBezTo>
                    <a:lnTo>
                      <a:pt x="3847" y="39932"/>
                    </a:lnTo>
                    <a:lnTo>
                      <a:pt x="104208" y="38017"/>
                    </a:lnTo>
                    <a:cubicBezTo>
                      <a:pt x="223961" y="36510"/>
                      <a:pt x="345572" y="0"/>
                      <a:pt x="47257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AEAC63D9-D95C-4B08-D8E8-73B32818BE59}"/>
                </a:ext>
              </a:extLst>
            </p:cNvPr>
            <p:cNvSpPr/>
            <p:nvPr/>
          </p:nvSpPr>
          <p:spPr>
            <a:xfrm>
              <a:off x="1687714" y="43444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A5627F27-6F58-3312-9B12-5E64708D564B}"/>
                </a:ext>
              </a:extLst>
            </p:cNvPr>
            <p:cNvSpPr/>
            <p:nvPr/>
          </p:nvSpPr>
          <p:spPr>
            <a:xfrm>
              <a:off x="2271914" y="43444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矢印: 五方向 190">
              <a:extLst>
                <a:ext uri="{FF2B5EF4-FFF2-40B4-BE49-F238E27FC236}">
                  <a16:creationId xmlns:a16="http://schemas.microsoft.com/office/drawing/2014/main" id="{A94F4A9D-1ACB-6F1A-8C93-B5EDE9578894}"/>
                </a:ext>
              </a:extLst>
            </p:cNvPr>
            <p:cNvSpPr/>
            <p:nvPr/>
          </p:nvSpPr>
          <p:spPr>
            <a:xfrm rot="5400000">
              <a:off x="2141563" y="5132416"/>
              <a:ext cx="163686" cy="175987"/>
            </a:xfrm>
            <a:prstGeom prst="homePlate">
              <a:avLst>
                <a:gd name="adj" fmla="val 3688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41" name="グループ化 640">
            <a:extLst>
              <a:ext uri="{FF2B5EF4-FFF2-40B4-BE49-F238E27FC236}">
                <a16:creationId xmlns:a16="http://schemas.microsoft.com/office/drawing/2014/main" id="{8A3DB185-BDA2-E7FC-2D3E-2B0A4F057CC0}"/>
              </a:ext>
            </a:extLst>
          </p:cNvPr>
          <p:cNvGrpSpPr/>
          <p:nvPr/>
        </p:nvGrpSpPr>
        <p:grpSpPr>
          <a:xfrm>
            <a:off x="4212816" y="633506"/>
            <a:ext cx="1495544" cy="2725635"/>
            <a:chOff x="4212816" y="3720059"/>
            <a:chExt cx="1495544" cy="2725635"/>
          </a:xfrm>
        </p:grpSpPr>
        <p:sp>
          <p:nvSpPr>
            <p:cNvPr id="522" name="四角形: 上の 2 つの角を丸める 521">
              <a:extLst>
                <a:ext uri="{FF2B5EF4-FFF2-40B4-BE49-F238E27FC236}">
                  <a16:creationId xmlns:a16="http://schemas.microsoft.com/office/drawing/2014/main" id="{25B45A84-F69A-D4E6-8CFF-393AC030FB2D}"/>
                </a:ext>
              </a:extLst>
            </p:cNvPr>
            <p:cNvSpPr>
              <a:spLocks/>
            </p:cNvSpPr>
            <p:nvPr/>
          </p:nvSpPr>
          <p:spPr>
            <a:xfrm rot="1800000">
              <a:off x="4584493" y="4916350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216BC69B-BC4A-B50F-6A12-9718874153E9}"/>
                </a:ext>
              </a:extLst>
            </p:cNvPr>
            <p:cNvSpPr/>
            <p:nvPr/>
          </p:nvSpPr>
          <p:spPr>
            <a:xfrm>
              <a:off x="4651440" y="4330610"/>
              <a:ext cx="834238" cy="100723"/>
            </a:xfrm>
            <a:custGeom>
              <a:avLst/>
              <a:gdLst>
                <a:gd name="connsiteX0" fmla="*/ 899687 w 1069415"/>
                <a:gd name="connsiteY0" fmla="*/ 173 h 129117"/>
                <a:gd name="connsiteX1" fmla="*/ 1069415 w 1069415"/>
                <a:gd name="connsiteY1" fmla="*/ 89584 h 129117"/>
                <a:gd name="connsiteX2" fmla="*/ 1022137 w 1069415"/>
                <a:gd name="connsiteY2" fmla="*/ 119124 h 129117"/>
                <a:gd name="connsiteX3" fmla="*/ 902062 w 1069415"/>
                <a:gd name="connsiteY3" fmla="*/ 55869 h 129117"/>
                <a:gd name="connsiteX4" fmla="*/ 787808 w 1069415"/>
                <a:gd name="connsiteY4" fmla="*/ 129117 h 129117"/>
                <a:gd name="connsiteX5" fmla="*/ 738188 w 1069415"/>
                <a:gd name="connsiteY5" fmla="*/ 103710 h 129117"/>
                <a:gd name="connsiteX6" fmla="*/ 899687 w 1069415"/>
                <a:gd name="connsiteY6" fmla="*/ 173 h 129117"/>
                <a:gd name="connsiteX7" fmla="*/ 161499 w 1069415"/>
                <a:gd name="connsiteY7" fmla="*/ 173 h 129117"/>
                <a:gd name="connsiteX8" fmla="*/ 331227 w 1069415"/>
                <a:gd name="connsiteY8" fmla="*/ 89584 h 129117"/>
                <a:gd name="connsiteX9" fmla="*/ 283949 w 1069415"/>
                <a:gd name="connsiteY9" fmla="*/ 119124 h 129117"/>
                <a:gd name="connsiteX10" fmla="*/ 163874 w 1069415"/>
                <a:gd name="connsiteY10" fmla="*/ 55869 h 129117"/>
                <a:gd name="connsiteX11" fmla="*/ 49620 w 1069415"/>
                <a:gd name="connsiteY11" fmla="*/ 129117 h 129117"/>
                <a:gd name="connsiteX12" fmla="*/ 0 w 1069415"/>
                <a:gd name="connsiteY12" fmla="*/ 103710 h 129117"/>
                <a:gd name="connsiteX13" fmla="*/ 161499 w 1069415"/>
                <a:gd name="connsiteY13" fmla="*/ 173 h 12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415" h="129117">
                  <a:moveTo>
                    <a:pt x="899687" y="173"/>
                  </a:moveTo>
                  <a:cubicBezTo>
                    <a:pt x="968233" y="-2750"/>
                    <a:pt x="1033059" y="31400"/>
                    <a:pt x="1069415" y="89584"/>
                  </a:cubicBezTo>
                  <a:lnTo>
                    <a:pt x="1022137" y="119124"/>
                  </a:lnTo>
                  <a:cubicBezTo>
                    <a:pt x="996417" y="77961"/>
                    <a:pt x="950555" y="53801"/>
                    <a:pt x="902062" y="55869"/>
                  </a:cubicBezTo>
                  <a:cubicBezTo>
                    <a:pt x="853568" y="57937"/>
                    <a:pt x="809930" y="85914"/>
                    <a:pt x="787808" y="129117"/>
                  </a:cubicBezTo>
                  <a:lnTo>
                    <a:pt x="738188" y="103710"/>
                  </a:lnTo>
                  <a:cubicBezTo>
                    <a:pt x="769457" y="42641"/>
                    <a:pt x="831141" y="3096"/>
                    <a:pt x="899687" y="173"/>
                  </a:cubicBezTo>
                  <a:close/>
                  <a:moveTo>
                    <a:pt x="161499" y="173"/>
                  </a:moveTo>
                  <a:cubicBezTo>
                    <a:pt x="230045" y="-2750"/>
                    <a:pt x="294871" y="31400"/>
                    <a:pt x="331227" y="89584"/>
                  </a:cubicBezTo>
                  <a:lnTo>
                    <a:pt x="283949" y="119124"/>
                  </a:lnTo>
                  <a:cubicBezTo>
                    <a:pt x="258229" y="77961"/>
                    <a:pt x="212367" y="53801"/>
                    <a:pt x="163874" y="55869"/>
                  </a:cubicBezTo>
                  <a:cubicBezTo>
                    <a:pt x="115380" y="57937"/>
                    <a:pt x="71742" y="85914"/>
                    <a:pt x="49620" y="129117"/>
                  </a:cubicBezTo>
                  <a:lnTo>
                    <a:pt x="0" y="103710"/>
                  </a:lnTo>
                  <a:cubicBezTo>
                    <a:pt x="31269" y="42641"/>
                    <a:pt x="92953" y="3096"/>
                    <a:pt x="161499" y="1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A11FC301-6881-36CA-40F2-E8417A4D34A0}"/>
                </a:ext>
              </a:extLst>
            </p:cNvPr>
            <p:cNvSpPr/>
            <p:nvPr/>
          </p:nvSpPr>
          <p:spPr>
            <a:xfrm flipH="1">
              <a:off x="5100737" y="62579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F6609302-6932-5BE2-32E6-3C2749E86481}"/>
                </a:ext>
              </a:extLst>
            </p:cNvPr>
            <p:cNvSpPr/>
            <p:nvPr/>
          </p:nvSpPr>
          <p:spPr>
            <a:xfrm>
              <a:off x="4693054" y="62579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69B5F902-A7E4-1BD9-2A6F-16FA5A72436F}"/>
                </a:ext>
              </a:extLst>
            </p:cNvPr>
            <p:cNvSpPr/>
            <p:nvPr/>
          </p:nvSpPr>
          <p:spPr>
            <a:xfrm rot="10800000">
              <a:off x="4761774" y="5708649"/>
              <a:ext cx="619780" cy="575678"/>
            </a:xfrm>
            <a:custGeom>
              <a:avLst/>
              <a:gdLst>
                <a:gd name="connsiteX0" fmla="*/ 669025 w 669025"/>
                <a:gd name="connsiteY0" fmla="*/ 697730 h 697730"/>
                <a:gd name="connsiteX1" fmla="*/ 348350 w 669025"/>
                <a:gd name="connsiteY1" fmla="*/ 697730 h 697730"/>
                <a:gd name="connsiteX2" fmla="*/ 320675 w 669025"/>
                <a:gd name="connsiteY2" fmla="*/ 697730 h 697730"/>
                <a:gd name="connsiteX3" fmla="*/ 0 w 669025"/>
                <a:gd name="connsiteY3" fmla="*/ 697730 h 697730"/>
                <a:gd name="connsiteX4" fmla="*/ 41025 w 669025"/>
                <a:gd name="connsiteY4" fmla="*/ 0 h 697730"/>
                <a:gd name="connsiteX5" fmla="*/ 307325 w 669025"/>
                <a:gd name="connsiteY5" fmla="*/ 0 h 697730"/>
                <a:gd name="connsiteX6" fmla="*/ 334512 w 669025"/>
                <a:gd name="connsiteY6" fmla="*/ 462390 h 697730"/>
                <a:gd name="connsiteX7" fmla="*/ 361700 w 669025"/>
                <a:gd name="connsiteY7" fmla="*/ 0 h 697730"/>
                <a:gd name="connsiteX8" fmla="*/ 628000 w 669025"/>
                <a:gd name="connsiteY8" fmla="*/ 0 h 697730"/>
                <a:gd name="connsiteX0" fmla="*/ 669025 w 669025"/>
                <a:gd name="connsiteY0" fmla="*/ 697730 h 697730"/>
                <a:gd name="connsiteX1" fmla="*/ 320675 w 669025"/>
                <a:gd name="connsiteY1" fmla="*/ 697730 h 697730"/>
                <a:gd name="connsiteX2" fmla="*/ 0 w 669025"/>
                <a:gd name="connsiteY2" fmla="*/ 697730 h 697730"/>
                <a:gd name="connsiteX3" fmla="*/ 41025 w 669025"/>
                <a:gd name="connsiteY3" fmla="*/ 0 h 697730"/>
                <a:gd name="connsiteX4" fmla="*/ 307325 w 669025"/>
                <a:gd name="connsiteY4" fmla="*/ 0 h 697730"/>
                <a:gd name="connsiteX5" fmla="*/ 334512 w 669025"/>
                <a:gd name="connsiteY5" fmla="*/ 462390 h 697730"/>
                <a:gd name="connsiteX6" fmla="*/ 361700 w 669025"/>
                <a:gd name="connsiteY6" fmla="*/ 0 h 697730"/>
                <a:gd name="connsiteX7" fmla="*/ 628000 w 669025"/>
                <a:gd name="connsiteY7" fmla="*/ 0 h 697730"/>
                <a:gd name="connsiteX8" fmla="*/ 669025 w 669025"/>
                <a:gd name="connsiteY8" fmla="*/ 697730 h 697730"/>
                <a:gd name="connsiteX0" fmla="*/ 669025 w 669025"/>
                <a:gd name="connsiteY0" fmla="*/ 697730 h 697730"/>
                <a:gd name="connsiteX1" fmla="*/ 0 w 669025"/>
                <a:gd name="connsiteY1" fmla="*/ 697730 h 697730"/>
                <a:gd name="connsiteX2" fmla="*/ 41025 w 669025"/>
                <a:gd name="connsiteY2" fmla="*/ 0 h 697730"/>
                <a:gd name="connsiteX3" fmla="*/ 307325 w 669025"/>
                <a:gd name="connsiteY3" fmla="*/ 0 h 697730"/>
                <a:gd name="connsiteX4" fmla="*/ 334512 w 669025"/>
                <a:gd name="connsiteY4" fmla="*/ 462390 h 697730"/>
                <a:gd name="connsiteX5" fmla="*/ 361700 w 669025"/>
                <a:gd name="connsiteY5" fmla="*/ 0 h 697730"/>
                <a:gd name="connsiteX6" fmla="*/ 628000 w 669025"/>
                <a:gd name="connsiteY6" fmla="*/ 0 h 697730"/>
                <a:gd name="connsiteX7" fmla="*/ 669025 w 669025"/>
                <a:gd name="connsiteY7" fmla="*/ 697730 h 69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025" h="697730">
                  <a:moveTo>
                    <a:pt x="669025" y="697730"/>
                  </a:moveTo>
                  <a:lnTo>
                    <a:pt x="0" y="697730"/>
                  </a:lnTo>
                  <a:lnTo>
                    <a:pt x="41025" y="0"/>
                  </a:lnTo>
                  <a:lnTo>
                    <a:pt x="307325" y="0"/>
                  </a:lnTo>
                  <a:lnTo>
                    <a:pt x="334512" y="462390"/>
                  </a:lnTo>
                  <a:lnTo>
                    <a:pt x="361700" y="0"/>
                  </a:lnTo>
                  <a:lnTo>
                    <a:pt x="628000" y="0"/>
                  </a:lnTo>
                  <a:lnTo>
                    <a:pt x="669025" y="69773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69E205A4-3D54-6C3D-D37D-F2762B1F1533}"/>
                </a:ext>
              </a:extLst>
            </p:cNvPr>
            <p:cNvSpPr/>
            <p:nvPr/>
          </p:nvSpPr>
          <p:spPr>
            <a:xfrm rot="10800000">
              <a:off x="5419433" y="5641122"/>
              <a:ext cx="103237" cy="323243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9F90A491-CF2D-E07C-103B-5D1B3080F54C}"/>
                </a:ext>
              </a:extLst>
            </p:cNvPr>
            <p:cNvSpPr>
              <a:spLocks/>
            </p:cNvSpPr>
            <p:nvPr/>
          </p:nvSpPr>
          <p:spPr>
            <a:xfrm rot="21040790">
              <a:off x="5331323" y="4968933"/>
              <a:ext cx="152124" cy="7531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2" name="四角形: 上の 2 つの角を丸める 55">
              <a:extLst>
                <a:ext uri="{FF2B5EF4-FFF2-40B4-BE49-F238E27FC236}">
                  <a16:creationId xmlns:a16="http://schemas.microsoft.com/office/drawing/2014/main" id="{6286069E-F665-92E6-7681-88B511A5A9EE}"/>
                </a:ext>
              </a:extLst>
            </p:cNvPr>
            <p:cNvSpPr/>
            <p:nvPr/>
          </p:nvSpPr>
          <p:spPr>
            <a:xfrm rot="10800000">
              <a:off x="5477365" y="5792150"/>
              <a:ext cx="46107" cy="94318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0FEDDA25-FB06-08CB-2768-94C27CFEB5C7}"/>
                </a:ext>
              </a:extLst>
            </p:cNvPr>
            <p:cNvSpPr/>
            <p:nvPr/>
          </p:nvSpPr>
          <p:spPr>
            <a:xfrm>
              <a:off x="4707776" y="4936070"/>
              <a:ext cx="722950" cy="774060"/>
            </a:xfrm>
            <a:custGeom>
              <a:avLst/>
              <a:gdLst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159767 h 1197736"/>
                <a:gd name="connsiteX9" fmla="*/ 0 w 933450"/>
                <a:gd name="connsiteY9" fmla="*/ 162719 h 1197736"/>
                <a:gd name="connsiteX10" fmla="*/ 162719 w 933450"/>
                <a:gd name="connsiteY10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62719 h 1197736"/>
                <a:gd name="connsiteX9" fmla="*/ 162719 w 933450"/>
                <a:gd name="connsiteY9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0 w 933450"/>
                <a:gd name="connsiteY7" fmla="*/ 162719 h 1197736"/>
                <a:gd name="connsiteX8" fmla="*/ 162719 w 933450"/>
                <a:gd name="connsiteY8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59767 h 1197736"/>
                <a:gd name="connsiteX4" fmla="*/ 876931 w 933450"/>
                <a:gd name="connsiteY4" fmla="*/ 1197736 h 1197736"/>
                <a:gd name="connsiteX5" fmla="*/ 56519 w 933450"/>
                <a:gd name="connsiteY5" fmla="*/ 1197736 h 1197736"/>
                <a:gd name="connsiteX6" fmla="*/ 0 w 933450"/>
                <a:gd name="connsiteY6" fmla="*/ 162719 h 1197736"/>
                <a:gd name="connsiteX7" fmla="*/ 162719 w 933450"/>
                <a:gd name="connsiteY7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97736 h 1197736"/>
                <a:gd name="connsiteX4" fmla="*/ 56519 w 933450"/>
                <a:gd name="connsiteY4" fmla="*/ 1197736 h 1197736"/>
                <a:gd name="connsiteX5" fmla="*/ 0 w 933450"/>
                <a:gd name="connsiteY5" fmla="*/ 162719 h 1197736"/>
                <a:gd name="connsiteX6" fmla="*/ 162719 w 933450"/>
                <a:gd name="connsiteY6" fmla="*/ 0 h 119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450" h="1197736">
                  <a:moveTo>
                    <a:pt x="162719" y="0"/>
                  </a:moveTo>
                  <a:lnTo>
                    <a:pt x="770731" y="0"/>
                  </a:lnTo>
                  <a:cubicBezTo>
                    <a:pt x="860598" y="0"/>
                    <a:pt x="933450" y="72852"/>
                    <a:pt x="933450" y="162719"/>
                  </a:cubicBezTo>
                  <a:lnTo>
                    <a:pt x="876931" y="1197736"/>
                  </a:lnTo>
                  <a:lnTo>
                    <a:pt x="56519" y="1197736"/>
                  </a:lnTo>
                  <a:lnTo>
                    <a:pt x="0" y="162719"/>
                  </a:lnTo>
                  <a:cubicBezTo>
                    <a:pt x="0" y="72852"/>
                    <a:pt x="72852" y="0"/>
                    <a:pt x="162719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0AC4382D-61C9-84EB-64C4-49A51F739B99}"/>
                </a:ext>
              </a:extLst>
            </p:cNvPr>
            <p:cNvSpPr/>
            <p:nvPr/>
          </p:nvSpPr>
          <p:spPr>
            <a:xfrm>
              <a:off x="5048900" y="5017141"/>
              <a:ext cx="45719" cy="5724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1F64AA1F-77E5-22CD-A7F1-17424BED1BBC}"/>
                </a:ext>
              </a:extLst>
            </p:cNvPr>
            <p:cNvSpPr/>
            <p:nvPr/>
          </p:nvSpPr>
          <p:spPr>
            <a:xfrm>
              <a:off x="4743393" y="5591068"/>
              <a:ext cx="650986" cy="119063"/>
            </a:xfrm>
            <a:custGeom>
              <a:avLst/>
              <a:gdLst>
                <a:gd name="connsiteX0" fmla="*/ 0 w 650986"/>
                <a:gd name="connsiteY0" fmla="*/ 0 h 119063"/>
                <a:gd name="connsiteX1" fmla="*/ 650986 w 650986"/>
                <a:gd name="connsiteY1" fmla="*/ 0 h 119063"/>
                <a:gd name="connsiteX2" fmla="*/ 643195 w 650986"/>
                <a:gd name="connsiteY2" fmla="*/ 119063 h 119063"/>
                <a:gd name="connsiteX3" fmla="*/ 7792 w 650986"/>
                <a:gd name="connsiteY3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986" h="119063">
                  <a:moveTo>
                    <a:pt x="0" y="0"/>
                  </a:moveTo>
                  <a:lnTo>
                    <a:pt x="650986" y="0"/>
                  </a:lnTo>
                  <a:lnTo>
                    <a:pt x="643195" y="119063"/>
                  </a:lnTo>
                  <a:lnTo>
                    <a:pt x="7792" y="119063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B32DFBC3-641F-CF00-0FA3-7447C356DF7A}"/>
                </a:ext>
              </a:extLst>
            </p:cNvPr>
            <p:cNvSpPr/>
            <p:nvPr/>
          </p:nvSpPr>
          <p:spPr>
            <a:xfrm>
              <a:off x="4872494" y="4775610"/>
              <a:ext cx="392218" cy="282244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6B9400E6-FC0E-ECE2-4B87-7C8812934338}"/>
                </a:ext>
              </a:extLst>
            </p:cNvPr>
            <p:cNvGrpSpPr/>
            <p:nvPr/>
          </p:nvGrpSpPr>
          <p:grpSpPr>
            <a:xfrm>
              <a:off x="4430268" y="3850705"/>
              <a:ext cx="1278092" cy="1115392"/>
              <a:chOff x="1282644" y="726505"/>
              <a:chExt cx="1278092" cy="1115392"/>
            </a:xfrm>
          </p:grpSpPr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B8CECBC4-FA69-5D62-B620-165274B121A3}"/>
                  </a:ext>
                </a:extLst>
              </p:cNvPr>
              <p:cNvSpPr/>
              <p:nvPr/>
            </p:nvSpPr>
            <p:spPr>
              <a:xfrm>
                <a:off x="1282644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69DB154E-31BF-B346-D262-2F2493F5826B}"/>
                  </a:ext>
                </a:extLst>
              </p:cNvPr>
              <p:cNvSpPr/>
              <p:nvPr/>
            </p:nvSpPr>
            <p:spPr>
              <a:xfrm>
                <a:off x="2348626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DABC3D5B-A097-70C8-0453-E44794D0215E}"/>
                  </a:ext>
                </a:extLst>
              </p:cNvPr>
              <p:cNvSpPr/>
              <p:nvPr/>
            </p:nvSpPr>
            <p:spPr>
              <a:xfrm>
                <a:off x="1363931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アーチ 504">
                <a:extLst>
                  <a:ext uri="{FF2B5EF4-FFF2-40B4-BE49-F238E27FC236}">
                    <a16:creationId xmlns:a16="http://schemas.microsoft.com/office/drawing/2014/main" id="{42512448-CE14-4CA7-8535-22DF1BBA4C52}"/>
                  </a:ext>
                </a:extLst>
              </p:cNvPr>
              <p:cNvSpPr/>
              <p:nvPr/>
            </p:nvSpPr>
            <p:spPr>
              <a:xfrm rot="10800000">
                <a:off x="1772369" y="1416036"/>
                <a:ext cx="295176" cy="295176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05BA6F1B-6DB7-7333-AE0F-6C09A91005A0}"/>
                </a:ext>
              </a:extLst>
            </p:cNvPr>
            <p:cNvGrpSpPr/>
            <p:nvPr/>
          </p:nvGrpSpPr>
          <p:grpSpPr>
            <a:xfrm>
              <a:off x="4527127" y="3720059"/>
              <a:ext cx="1082710" cy="559844"/>
              <a:chOff x="2828995" y="1981244"/>
              <a:chExt cx="949902" cy="555391"/>
            </a:xfrm>
            <a:solidFill>
              <a:srgbClr val="0070C0"/>
            </a:solidFill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9C1CBE38-D48E-CB43-2C8A-AD53BD622224}"/>
                  </a:ext>
                </a:extLst>
              </p:cNvPr>
              <p:cNvSpPr/>
              <p:nvPr/>
            </p:nvSpPr>
            <p:spPr>
              <a:xfrm>
                <a:off x="2832842" y="1981244"/>
                <a:ext cx="942208" cy="461906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36793">
                    <a:moveTo>
                      <a:pt x="471104" y="0"/>
                    </a:moveTo>
                    <a:cubicBezTo>
                      <a:pt x="805399" y="0"/>
                      <a:pt x="892118" y="162805"/>
                      <a:pt x="936406" y="379232"/>
                    </a:cubicBezTo>
                    <a:lnTo>
                      <a:pt x="942208" y="436793"/>
                    </a:lnTo>
                    <a:lnTo>
                      <a:pt x="841847" y="428749"/>
                    </a:lnTo>
                    <a:cubicBezTo>
                      <a:pt x="722094" y="422423"/>
                      <a:pt x="598102" y="419100"/>
                      <a:pt x="471104" y="419100"/>
                    </a:cubicBezTo>
                    <a:cubicBezTo>
                      <a:pt x="344106" y="419100"/>
                      <a:pt x="220114" y="422423"/>
                      <a:pt x="100361" y="428749"/>
                    </a:cubicBezTo>
                    <a:lnTo>
                      <a:pt x="0" y="436793"/>
                    </a:lnTo>
                    <a:lnTo>
                      <a:pt x="5802" y="379232"/>
                    </a:lnTo>
                    <a:cubicBezTo>
                      <a:pt x="50090" y="162805"/>
                      <a:pt x="136809" y="0"/>
                      <a:pt x="47110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9C0F92F-6345-967D-70FB-67D4E8ADA079}"/>
                  </a:ext>
                </a:extLst>
              </p:cNvPr>
              <p:cNvSpPr/>
              <p:nvPr/>
            </p:nvSpPr>
            <p:spPr>
              <a:xfrm>
                <a:off x="2828995" y="2392927"/>
                <a:ext cx="949902" cy="143708"/>
              </a:xfrm>
              <a:custGeom>
                <a:avLst/>
                <a:gdLst>
                  <a:gd name="connsiteX0" fmla="*/ 472570 w 949902"/>
                  <a:gd name="connsiteY0" fmla="*/ 0 h 169902"/>
                  <a:gd name="connsiteX1" fmla="*/ 845694 w 949902"/>
                  <a:gd name="connsiteY1" fmla="*/ 64211 h 169902"/>
                  <a:gd name="connsiteX2" fmla="*/ 946055 w 949902"/>
                  <a:gd name="connsiteY2" fmla="*/ 66126 h 169902"/>
                  <a:gd name="connsiteX3" fmla="*/ 949902 w 949902"/>
                  <a:gd name="connsiteY3" fmla="*/ 75211 h 169902"/>
                  <a:gd name="connsiteX4" fmla="*/ 810792 w 949902"/>
                  <a:gd name="connsiteY4" fmla="*/ 155175 h 169902"/>
                  <a:gd name="connsiteX5" fmla="*/ 719050 w 949902"/>
                  <a:gd name="connsiteY5" fmla="*/ 169902 h 169902"/>
                  <a:gd name="connsiteX6" fmla="*/ 661849 w 949902"/>
                  <a:gd name="connsiteY6" fmla="*/ 159634 h 169902"/>
                  <a:gd name="connsiteX7" fmla="*/ 472570 w 949902"/>
                  <a:gd name="connsiteY7" fmla="*/ 135732 h 169902"/>
                  <a:gd name="connsiteX8" fmla="*/ 285672 w 949902"/>
                  <a:gd name="connsiteY8" fmla="*/ 159634 h 169902"/>
                  <a:gd name="connsiteX9" fmla="*/ 230121 w 949902"/>
                  <a:gd name="connsiteY9" fmla="*/ 169785 h 169902"/>
                  <a:gd name="connsiteX10" fmla="*/ 139110 w 949902"/>
                  <a:gd name="connsiteY10" fmla="*/ 155175 h 169902"/>
                  <a:gd name="connsiteX11" fmla="*/ 0 w 949902"/>
                  <a:gd name="connsiteY11" fmla="*/ 75211 h 169902"/>
                  <a:gd name="connsiteX12" fmla="*/ 3847 w 949902"/>
                  <a:gd name="connsiteY12" fmla="*/ 66126 h 169902"/>
                  <a:gd name="connsiteX13" fmla="*/ 104208 w 949902"/>
                  <a:gd name="connsiteY13" fmla="*/ 64211 h 169902"/>
                  <a:gd name="connsiteX14" fmla="*/ 472570 w 949902"/>
                  <a:gd name="connsiteY14" fmla="*/ 0 h 169902"/>
                  <a:gd name="connsiteX0" fmla="*/ 472570 w 949902"/>
                  <a:gd name="connsiteY0" fmla="*/ 0 h 143708"/>
                  <a:gd name="connsiteX1" fmla="*/ 845694 w 949902"/>
                  <a:gd name="connsiteY1" fmla="*/ 38017 h 143708"/>
                  <a:gd name="connsiteX2" fmla="*/ 946055 w 949902"/>
                  <a:gd name="connsiteY2" fmla="*/ 39932 h 143708"/>
                  <a:gd name="connsiteX3" fmla="*/ 949902 w 949902"/>
                  <a:gd name="connsiteY3" fmla="*/ 49017 h 143708"/>
                  <a:gd name="connsiteX4" fmla="*/ 810792 w 949902"/>
                  <a:gd name="connsiteY4" fmla="*/ 128981 h 143708"/>
                  <a:gd name="connsiteX5" fmla="*/ 719050 w 949902"/>
                  <a:gd name="connsiteY5" fmla="*/ 143708 h 143708"/>
                  <a:gd name="connsiteX6" fmla="*/ 661849 w 949902"/>
                  <a:gd name="connsiteY6" fmla="*/ 133440 h 143708"/>
                  <a:gd name="connsiteX7" fmla="*/ 472570 w 949902"/>
                  <a:gd name="connsiteY7" fmla="*/ 109538 h 143708"/>
                  <a:gd name="connsiteX8" fmla="*/ 285672 w 949902"/>
                  <a:gd name="connsiteY8" fmla="*/ 133440 h 143708"/>
                  <a:gd name="connsiteX9" fmla="*/ 230121 w 949902"/>
                  <a:gd name="connsiteY9" fmla="*/ 143591 h 143708"/>
                  <a:gd name="connsiteX10" fmla="*/ 139110 w 949902"/>
                  <a:gd name="connsiteY10" fmla="*/ 128981 h 143708"/>
                  <a:gd name="connsiteX11" fmla="*/ 0 w 949902"/>
                  <a:gd name="connsiteY11" fmla="*/ 49017 h 143708"/>
                  <a:gd name="connsiteX12" fmla="*/ 3847 w 949902"/>
                  <a:gd name="connsiteY12" fmla="*/ 39932 h 143708"/>
                  <a:gd name="connsiteX13" fmla="*/ 104208 w 949902"/>
                  <a:gd name="connsiteY13" fmla="*/ 38017 h 143708"/>
                  <a:gd name="connsiteX14" fmla="*/ 472570 w 949902"/>
                  <a:gd name="connsiteY14" fmla="*/ 0 h 143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49902" h="143708">
                    <a:moveTo>
                      <a:pt x="472570" y="0"/>
                    </a:moveTo>
                    <a:cubicBezTo>
                      <a:pt x="599568" y="0"/>
                      <a:pt x="725941" y="36510"/>
                      <a:pt x="845694" y="38017"/>
                    </a:cubicBezTo>
                    <a:lnTo>
                      <a:pt x="946055" y="39932"/>
                    </a:lnTo>
                    <a:lnTo>
                      <a:pt x="949902" y="49017"/>
                    </a:lnTo>
                    <a:cubicBezTo>
                      <a:pt x="949902" y="80245"/>
                      <a:pt x="896741" y="108517"/>
                      <a:pt x="810792" y="128981"/>
                    </a:cubicBezTo>
                    <a:lnTo>
                      <a:pt x="719050" y="143708"/>
                    </a:lnTo>
                    <a:lnTo>
                      <a:pt x="661849" y="133440"/>
                    </a:lnTo>
                    <a:cubicBezTo>
                      <a:pt x="599412" y="121418"/>
                      <a:pt x="536069" y="109538"/>
                      <a:pt x="472570" y="109538"/>
                    </a:cubicBezTo>
                    <a:cubicBezTo>
                      <a:pt x="409071" y="109538"/>
                      <a:pt x="346919" y="121418"/>
                      <a:pt x="285672" y="133440"/>
                    </a:cubicBezTo>
                    <a:lnTo>
                      <a:pt x="230121" y="143591"/>
                    </a:lnTo>
                    <a:lnTo>
                      <a:pt x="139110" y="128981"/>
                    </a:lnTo>
                    <a:cubicBezTo>
                      <a:pt x="53161" y="108517"/>
                      <a:pt x="0" y="80245"/>
                      <a:pt x="0" y="49017"/>
                    </a:cubicBezTo>
                    <a:lnTo>
                      <a:pt x="3847" y="39932"/>
                    </a:lnTo>
                    <a:lnTo>
                      <a:pt x="104208" y="38017"/>
                    </a:lnTo>
                    <a:cubicBezTo>
                      <a:pt x="223961" y="36510"/>
                      <a:pt x="345572" y="0"/>
                      <a:pt x="47257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1" name="矢印: 五方向 510">
              <a:extLst>
                <a:ext uri="{FF2B5EF4-FFF2-40B4-BE49-F238E27FC236}">
                  <a16:creationId xmlns:a16="http://schemas.microsoft.com/office/drawing/2014/main" id="{4C740617-930F-3D26-F44B-8D28E5F56764}"/>
                </a:ext>
              </a:extLst>
            </p:cNvPr>
            <p:cNvSpPr/>
            <p:nvPr/>
          </p:nvSpPr>
          <p:spPr>
            <a:xfrm rot="5400000">
              <a:off x="5177371" y="5132416"/>
              <a:ext cx="163686" cy="175987"/>
            </a:xfrm>
            <a:prstGeom prst="homePlate">
              <a:avLst>
                <a:gd name="adj" fmla="val 3688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94ED0C8E-D4DC-01AB-9841-56AEFB302B68}"/>
                </a:ext>
              </a:extLst>
            </p:cNvPr>
            <p:cNvSpPr/>
            <p:nvPr/>
          </p:nvSpPr>
          <p:spPr>
            <a:xfrm>
              <a:off x="4644388" y="4363739"/>
              <a:ext cx="834238" cy="100723"/>
            </a:xfrm>
            <a:custGeom>
              <a:avLst/>
              <a:gdLst>
                <a:gd name="connsiteX0" fmla="*/ 899687 w 1069415"/>
                <a:gd name="connsiteY0" fmla="*/ 173 h 129117"/>
                <a:gd name="connsiteX1" fmla="*/ 1069415 w 1069415"/>
                <a:gd name="connsiteY1" fmla="*/ 89584 h 129117"/>
                <a:gd name="connsiteX2" fmla="*/ 1022137 w 1069415"/>
                <a:gd name="connsiteY2" fmla="*/ 119124 h 129117"/>
                <a:gd name="connsiteX3" fmla="*/ 902062 w 1069415"/>
                <a:gd name="connsiteY3" fmla="*/ 55869 h 129117"/>
                <a:gd name="connsiteX4" fmla="*/ 787808 w 1069415"/>
                <a:gd name="connsiteY4" fmla="*/ 129117 h 129117"/>
                <a:gd name="connsiteX5" fmla="*/ 738188 w 1069415"/>
                <a:gd name="connsiteY5" fmla="*/ 103710 h 129117"/>
                <a:gd name="connsiteX6" fmla="*/ 899687 w 1069415"/>
                <a:gd name="connsiteY6" fmla="*/ 173 h 129117"/>
                <a:gd name="connsiteX7" fmla="*/ 161499 w 1069415"/>
                <a:gd name="connsiteY7" fmla="*/ 173 h 129117"/>
                <a:gd name="connsiteX8" fmla="*/ 331227 w 1069415"/>
                <a:gd name="connsiteY8" fmla="*/ 89584 h 129117"/>
                <a:gd name="connsiteX9" fmla="*/ 283949 w 1069415"/>
                <a:gd name="connsiteY9" fmla="*/ 119124 h 129117"/>
                <a:gd name="connsiteX10" fmla="*/ 163874 w 1069415"/>
                <a:gd name="connsiteY10" fmla="*/ 55869 h 129117"/>
                <a:gd name="connsiteX11" fmla="*/ 49620 w 1069415"/>
                <a:gd name="connsiteY11" fmla="*/ 129117 h 129117"/>
                <a:gd name="connsiteX12" fmla="*/ 0 w 1069415"/>
                <a:gd name="connsiteY12" fmla="*/ 103710 h 129117"/>
                <a:gd name="connsiteX13" fmla="*/ 161499 w 1069415"/>
                <a:gd name="connsiteY13" fmla="*/ 173 h 12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415" h="129117">
                  <a:moveTo>
                    <a:pt x="899687" y="173"/>
                  </a:moveTo>
                  <a:cubicBezTo>
                    <a:pt x="968233" y="-2750"/>
                    <a:pt x="1033059" y="31400"/>
                    <a:pt x="1069415" y="89584"/>
                  </a:cubicBezTo>
                  <a:lnTo>
                    <a:pt x="1022137" y="119124"/>
                  </a:lnTo>
                  <a:cubicBezTo>
                    <a:pt x="996417" y="77961"/>
                    <a:pt x="950555" y="53801"/>
                    <a:pt x="902062" y="55869"/>
                  </a:cubicBezTo>
                  <a:cubicBezTo>
                    <a:pt x="853568" y="57937"/>
                    <a:pt x="809930" y="85914"/>
                    <a:pt x="787808" y="129117"/>
                  </a:cubicBezTo>
                  <a:lnTo>
                    <a:pt x="738188" y="103710"/>
                  </a:lnTo>
                  <a:cubicBezTo>
                    <a:pt x="769457" y="42641"/>
                    <a:pt x="831141" y="3096"/>
                    <a:pt x="899687" y="173"/>
                  </a:cubicBezTo>
                  <a:close/>
                  <a:moveTo>
                    <a:pt x="161499" y="173"/>
                  </a:moveTo>
                  <a:cubicBezTo>
                    <a:pt x="230045" y="-2750"/>
                    <a:pt x="294871" y="31400"/>
                    <a:pt x="331227" y="89584"/>
                  </a:cubicBezTo>
                  <a:lnTo>
                    <a:pt x="283949" y="119124"/>
                  </a:lnTo>
                  <a:cubicBezTo>
                    <a:pt x="258229" y="77961"/>
                    <a:pt x="212367" y="53801"/>
                    <a:pt x="163874" y="55869"/>
                  </a:cubicBezTo>
                  <a:cubicBezTo>
                    <a:pt x="115380" y="57937"/>
                    <a:pt x="71742" y="85914"/>
                    <a:pt x="49620" y="129117"/>
                  </a:cubicBezTo>
                  <a:lnTo>
                    <a:pt x="0" y="103710"/>
                  </a:lnTo>
                  <a:cubicBezTo>
                    <a:pt x="31269" y="42641"/>
                    <a:pt x="92953" y="3096"/>
                    <a:pt x="161499" y="1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3" name="四角形: 上の 2 つの角を丸める 522">
              <a:extLst>
                <a:ext uri="{FF2B5EF4-FFF2-40B4-BE49-F238E27FC236}">
                  <a16:creationId xmlns:a16="http://schemas.microsoft.com/office/drawing/2014/main" id="{3E70CF78-073D-FCFA-2296-69A8A975FD53}"/>
                </a:ext>
              </a:extLst>
            </p:cNvPr>
            <p:cNvSpPr>
              <a:spLocks/>
            </p:cNvSpPr>
            <p:nvPr/>
          </p:nvSpPr>
          <p:spPr>
            <a:xfrm rot="20700000">
              <a:off x="4421823" y="4995987"/>
              <a:ext cx="206633" cy="52638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70C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A85F7F9A-11A8-CB51-13AA-7BE96DB76E59}"/>
                </a:ext>
              </a:extLst>
            </p:cNvPr>
            <p:cNvSpPr/>
            <p:nvPr/>
          </p:nvSpPr>
          <p:spPr>
            <a:xfrm rot="17100000">
              <a:off x="4273354" y="4735838"/>
              <a:ext cx="240667" cy="361743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2" name="グループ化 641">
            <a:extLst>
              <a:ext uri="{FF2B5EF4-FFF2-40B4-BE49-F238E27FC236}">
                <a16:creationId xmlns:a16="http://schemas.microsoft.com/office/drawing/2014/main" id="{AB381B32-BBD7-B049-2624-9200E0FEFF3E}"/>
              </a:ext>
            </a:extLst>
          </p:cNvPr>
          <p:cNvGrpSpPr/>
          <p:nvPr/>
        </p:nvGrpSpPr>
        <p:grpSpPr>
          <a:xfrm>
            <a:off x="7522375" y="896864"/>
            <a:ext cx="1287326" cy="2462277"/>
            <a:chOff x="7522375" y="3983417"/>
            <a:chExt cx="1287326" cy="2462277"/>
          </a:xfrm>
        </p:grpSpPr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30A6C7B4-BC93-C226-C93D-008EE2ACDC14}"/>
                </a:ext>
              </a:extLst>
            </p:cNvPr>
            <p:cNvGrpSpPr/>
            <p:nvPr/>
          </p:nvGrpSpPr>
          <p:grpSpPr>
            <a:xfrm>
              <a:off x="7522375" y="3983417"/>
              <a:ext cx="1287326" cy="2462277"/>
              <a:chOff x="110795" y="865728"/>
              <a:chExt cx="1287326" cy="2462277"/>
            </a:xfrm>
          </p:grpSpPr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A6E605D3-8EA0-0008-02B1-81E0F668144A}"/>
                  </a:ext>
                </a:extLst>
              </p:cNvPr>
              <p:cNvGrpSpPr/>
              <p:nvPr/>
            </p:nvGrpSpPr>
            <p:grpSpPr>
              <a:xfrm>
                <a:off x="385279" y="1813303"/>
                <a:ext cx="757220" cy="1514702"/>
                <a:chOff x="1908271" y="1806792"/>
                <a:chExt cx="757220" cy="1514702"/>
              </a:xfrm>
            </p:grpSpPr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D4F8A0C7-E06D-555F-847E-BCB91A49DA4F}"/>
                    </a:ext>
                  </a:extLst>
                </p:cNvPr>
                <p:cNvSpPr/>
                <p:nvPr/>
              </p:nvSpPr>
              <p:spPr>
                <a:xfrm flipH="1">
                  <a:off x="2315954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6AF68B36-6042-51F5-9FFA-3B8587503FFE}"/>
                    </a:ext>
                  </a:extLst>
                </p:cNvPr>
                <p:cNvSpPr/>
                <p:nvPr/>
              </p:nvSpPr>
              <p:spPr>
                <a:xfrm>
                  <a:off x="1908271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84CB831F-BFCB-5133-0256-DA8E823B5600}"/>
                    </a:ext>
                  </a:extLst>
                </p:cNvPr>
                <p:cNvSpPr/>
                <p:nvPr/>
              </p:nvSpPr>
              <p:spPr>
                <a:xfrm rot="10800000">
                  <a:off x="1976991" y="2584449"/>
                  <a:ext cx="619780" cy="575678"/>
                </a:xfrm>
                <a:custGeom>
                  <a:avLst/>
                  <a:gdLst>
                    <a:gd name="connsiteX0" fmla="*/ 669025 w 669025"/>
                    <a:gd name="connsiteY0" fmla="*/ 697730 h 697730"/>
                    <a:gd name="connsiteX1" fmla="*/ 348350 w 669025"/>
                    <a:gd name="connsiteY1" fmla="*/ 697730 h 697730"/>
                    <a:gd name="connsiteX2" fmla="*/ 320675 w 669025"/>
                    <a:gd name="connsiteY2" fmla="*/ 697730 h 697730"/>
                    <a:gd name="connsiteX3" fmla="*/ 0 w 669025"/>
                    <a:gd name="connsiteY3" fmla="*/ 697730 h 697730"/>
                    <a:gd name="connsiteX4" fmla="*/ 41025 w 669025"/>
                    <a:gd name="connsiteY4" fmla="*/ 0 h 697730"/>
                    <a:gd name="connsiteX5" fmla="*/ 307325 w 669025"/>
                    <a:gd name="connsiteY5" fmla="*/ 0 h 697730"/>
                    <a:gd name="connsiteX6" fmla="*/ 334512 w 669025"/>
                    <a:gd name="connsiteY6" fmla="*/ 462390 h 697730"/>
                    <a:gd name="connsiteX7" fmla="*/ 361700 w 669025"/>
                    <a:gd name="connsiteY7" fmla="*/ 0 h 697730"/>
                    <a:gd name="connsiteX8" fmla="*/ 628000 w 669025"/>
                    <a:gd name="connsiteY8" fmla="*/ 0 h 697730"/>
                    <a:gd name="connsiteX0" fmla="*/ 669025 w 669025"/>
                    <a:gd name="connsiteY0" fmla="*/ 697730 h 697730"/>
                    <a:gd name="connsiteX1" fmla="*/ 320675 w 669025"/>
                    <a:gd name="connsiteY1" fmla="*/ 697730 h 697730"/>
                    <a:gd name="connsiteX2" fmla="*/ 0 w 669025"/>
                    <a:gd name="connsiteY2" fmla="*/ 697730 h 697730"/>
                    <a:gd name="connsiteX3" fmla="*/ 41025 w 669025"/>
                    <a:gd name="connsiteY3" fmla="*/ 0 h 697730"/>
                    <a:gd name="connsiteX4" fmla="*/ 307325 w 669025"/>
                    <a:gd name="connsiteY4" fmla="*/ 0 h 697730"/>
                    <a:gd name="connsiteX5" fmla="*/ 334512 w 669025"/>
                    <a:gd name="connsiteY5" fmla="*/ 462390 h 697730"/>
                    <a:gd name="connsiteX6" fmla="*/ 361700 w 669025"/>
                    <a:gd name="connsiteY6" fmla="*/ 0 h 697730"/>
                    <a:gd name="connsiteX7" fmla="*/ 628000 w 669025"/>
                    <a:gd name="connsiteY7" fmla="*/ 0 h 697730"/>
                    <a:gd name="connsiteX8" fmla="*/ 669025 w 669025"/>
                    <a:gd name="connsiteY8" fmla="*/ 697730 h 697730"/>
                    <a:gd name="connsiteX0" fmla="*/ 669025 w 669025"/>
                    <a:gd name="connsiteY0" fmla="*/ 697730 h 697730"/>
                    <a:gd name="connsiteX1" fmla="*/ 0 w 669025"/>
                    <a:gd name="connsiteY1" fmla="*/ 697730 h 697730"/>
                    <a:gd name="connsiteX2" fmla="*/ 41025 w 669025"/>
                    <a:gd name="connsiteY2" fmla="*/ 0 h 697730"/>
                    <a:gd name="connsiteX3" fmla="*/ 307325 w 669025"/>
                    <a:gd name="connsiteY3" fmla="*/ 0 h 697730"/>
                    <a:gd name="connsiteX4" fmla="*/ 334512 w 669025"/>
                    <a:gd name="connsiteY4" fmla="*/ 462390 h 697730"/>
                    <a:gd name="connsiteX5" fmla="*/ 361700 w 669025"/>
                    <a:gd name="connsiteY5" fmla="*/ 0 h 697730"/>
                    <a:gd name="connsiteX6" fmla="*/ 628000 w 669025"/>
                    <a:gd name="connsiteY6" fmla="*/ 0 h 697730"/>
                    <a:gd name="connsiteX7" fmla="*/ 669025 w 669025"/>
                    <a:gd name="connsiteY7" fmla="*/ 69773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9025" h="697730">
                      <a:moveTo>
                        <a:pt x="669025" y="697730"/>
                      </a:moveTo>
                      <a:lnTo>
                        <a:pt x="0" y="697730"/>
                      </a:lnTo>
                      <a:lnTo>
                        <a:pt x="41025" y="0"/>
                      </a:lnTo>
                      <a:lnTo>
                        <a:pt x="307325" y="0"/>
                      </a:lnTo>
                      <a:lnTo>
                        <a:pt x="334512" y="462390"/>
                      </a:lnTo>
                      <a:lnTo>
                        <a:pt x="361700" y="0"/>
                      </a:lnTo>
                      <a:lnTo>
                        <a:pt x="628000" y="0"/>
                      </a:lnTo>
                      <a:lnTo>
                        <a:pt x="669025" y="69773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AA6FE358-E87A-9FB4-FDE6-34EB3895A3BB}"/>
                    </a:ext>
                  </a:extLst>
                </p:cNvPr>
                <p:cNvSpPr/>
                <p:nvPr/>
              </p:nvSpPr>
              <p:spPr>
                <a:xfrm>
                  <a:off x="1922993" y="1811870"/>
                  <a:ext cx="722950" cy="774060"/>
                </a:xfrm>
                <a:custGeom>
                  <a:avLst/>
                  <a:gdLst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159767 h 1197736"/>
                    <a:gd name="connsiteX9" fmla="*/ 0 w 933450"/>
                    <a:gd name="connsiteY9" fmla="*/ 162719 h 1197736"/>
                    <a:gd name="connsiteX10" fmla="*/ 162719 w 933450"/>
                    <a:gd name="connsiteY10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62719 h 1197736"/>
                    <a:gd name="connsiteX9" fmla="*/ 162719 w 933450"/>
                    <a:gd name="connsiteY9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0 w 933450"/>
                    <a:gd name="connsiteY7" fmla="*/ 162719 h 1197736"/>
                    <a:gd name="connsiteX8" fmla="*/ 162719 w 933450"/>
                    <a:gd name="connsiteY8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59767 h 1197736"/>
                    <a:gd name="connsiteX4" fmla="*/ 876931 w 933450"/>
                    <a:gd name="connsiteY4" fmla="*/ 1197736 h 1197736"/>
                    <a:gd name="connsiteX5" fmla="*/ 56519 w 933450"/>
                    <a:gd name="connsiteY5" fmla="*/ 1197736 h 1197736"/>
                    <a:gd name="connsiteX6" fmla="*/ 0 w 933450"/>
                    <a:gd name="connsiteY6" fmla="*/ 162719 h 1197736"/>
                    <a:gd name="connsiteX7" fmla="*/ 162719 w 933450"/>
                    <a:gd name="connsiteY7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97736 h 1197736"/>
                    <a:gd name="connsiteX4" fmla="*/ 56519 w 933450"/>
                    <a:gd name="connsiteY4" fmla="*/ 1197736 h 1197736"/>
                    <a:gd name="connsiteX5" fmla="*/ 0 w 933450"/>
                    <a:gd name="connsiteY5" fmla="*/ 162719 h 1197736"/>
                    <a:gd name="connsiteX6" fmla="*/ 162719 w 933450"/>
                    <a:gd name="connsiteY6" fmla="*/ 0 h 119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450" h="1197736">
                      <a:moveTo>
                        <a:pt x="162719" y="0"/>
                      </a:moveTo>
                      <a:lnTo>
                        <a:pt x="770731" y="0"/>
                      </a:lnTo>
                      <a:cubicBezTo>
                        <a:pt x="860598" y="0"/>
                        <a:pt x="933450" y="72852"/>
                        <a:pt x="933450" y="162719"/>
                      </a:cubicBezTo>
                      <a:lnTo>
                        <a:pt x="876931" y="1197736"/>
                      </a:lnTo>
                      <a:lnTo>
                        <a:pt x="56519" y="1197736"/>
                      </a:lnTo>
                      <a:lnTo>
                        <a:pt x="0" y="162719"/>
                      </a:lnTo>
                      <a:cubicBezTo>
                        <a:pt x="0" y="72852"/>
                        <a:pt x="72852" y="0"/>
                        <a:pt x="16271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6" name="二等辺三角形 545">
                  <a:extLst>
                    <a:ext uri="{FF2B5EF4-FFF2-40B4-BE49-F238E27FC236}">
                      <a16:creationId xmlns:a16="http://schemas.microsoft.com/office/drawing/2014/main" id="{0CD884AC-D005-4CA6-81AB-66B7D8A75C04}"/>
                    </a:ext>
                  </a:extLst>
                </p:cNvPr>
                <p:cNvSpPr/>
                <p:nvPr/>
              </p:nvSpPr>
              <p:spPr>
                <a:xfrm rot="10800000">
                  <a:off x="2064814" y="1806792"/>
                  <a:ext cx="441152" cy="89364"/>
                </a:xfrm>
                <a:prstGeom prst="triangle">
                  <a:avLst/>
                </a:prstGeom>
                <a:solidFill>
                  <a:schemeClr val="accent5">
                    <a:lumMod val="5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7" name="正方形/長方形 546">
                  <a:extLst>
                    <a:ext uri="{FF2B5EF4-FFF2-40B4-BE49-F238E27FC236}">
                      <a16:creationId xmlns:a16="http://schemas.microsoft.com/office/drawing/2014/main" id="{05B12941-8D78-E9EB-7DD7-BA2920793DBA}"/>
                    </a:ext>
                  </a:extLst>
                </p:cNvPr>
                <p:cNvSpPr/>
                <p:nvPr/>
              </p:nvSpPr>
              <p:spPr>
                <a:xfrm>
                  <a:off x="2264117" y="1892941"/>
                  <a:ext cx="45719" cy="57244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9EE4C0CF-A0DC-657C-2282-19000C4FAE12}"/>
                    </a:ext>
                  </a:extLst>
                </p:cNvPr>
                <p:cNvSpPr/>
                <p:nvPr/>
              </p:nvSpPr>
              <p:spPr>
                <a:xfrm>
                  <a:off x="1958610" y="2466868"/>
                  <a:ext cx="650986" cy="119063"/>
                </a:xfrm>
                <a:custGeom>
                  <a:avLst/>
                  <a:gdLst>
                    <a:gd name="connsiteX0" fmla="*/ 0 w 650986"/>
                    <a:gd name="connsiteY0" fmla="*/ 0 h 119063"/>
                    <a:gd name="connsiteX1" fmla="*/ 650986 w 650986"/>
                    <a:gd name="connsiteY1" fmla="*/ 0 h 119063"/>
                    <a:gd name="connsiteX2" fmla="*/ 643195 w 650986"/>
                    <a:gd name="connsiteY2" fmla="*/ 119063 h 119063"/>
                    <a:gd name="connsiteX3" fmla="*/ 7792 w 650986"/>
                    <a:gd name="connsiteY3" fmla="*/ 119063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986" h="119063">
                      <a:moveTo>
                        <a:pt x="0" y="0"/>
                      </a:moveTo>
                      <a:lnTo>
                        <a:pt x="650986" y="0"/>
                      </a:lnTo>
                      <a:lnTo>
                        <a:pt x="643195" y="119063"/>
                      </a:lnTo>
                      <a:lnTo>
                        <a:pt x="7792" y="11906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7" name="四角形: 上の 2 つの角を丸める 526">
                <a:extLst>
                  <a:ext uri="{FF2B5EF4-FFF2-40B4-BE49-F238E27FC236}">
                    <a16:creationId xmlns:a16="http://schemas.microsoft.com/office/drawing/2014/main" id="{1EF35CAD-4D78-C0E6-9286-459E27E4BD08}"/>
                  </a:ext>
                </a:extLst>
              </p:cNvPr>
              <p:cNvSpPr>
                <a:spLocks/>
              </p:cNvSpPr>
              <p:nvPr/>
            </p:nvSpPr>
            <p:spPr>
              <a:xfrm rot="1800000" flipH="1">
                <a:off x="287549" y="1861838"/>
                <a:ext cx="206633" cy="5058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四角形: 上の 2 つの角を丸める 527">
                <a:extLst>
                  <a:ext uri="{FF2B5EF4-FFF2-40B4-BE49-F238E27FC236}">
                    <a16:creationId xmlns:a16="http://schemas.microsoft.com/office/drawing/2014/main" id="{2E60CACC-3654-2F3E-FA70-929E08112FE8}"/>
                  </a:ext>
                </a:extLst>
              </p:cNvPr>
              <p:cNvSpPr>
                <a:spLocks/>
              </p:cNvSpPr>
              <p:nvPr/>
            </p:nvSpPr>
            <p:spPr>
              <a:xfrm rot="19800000">
                <a:off x="1006295" y="1861838"/>
                <a:ext cx="206633" cy="5058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E6C23195-B84E-6047-472A-15E603DC45BF}"/>
                  </a:ext>
                </a:extLst>
              </p:cNvPr>
              <p:cNvSpPr/>
              <p:nvPr/>
            </p:nvSpPr>
            <p:spPr>
              <a:xfrm rot="2700000">
                <a:off x="713529" y="2452722"/>
                <a:ext cx="223983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四角形: 上の 2 つの角を丸める 275">
                <a:extLst>
                  <a:ext uri="{FF2B5EF4-FFF2-40B4-BE49-F238E27FC236}">
                    <a16:creationId xmlns:a16="http://schemas.microsoft.com/office/drawing/2014/main" id="{8488AECA-88F7-CF51-8209-1F9E9F5DA0CD}"/>
                  </a:ext>
                </a:extLst>
              </p:cNvPr>
              <p:cNvSpPr>
                <a:spLocks/>
              </p:cNvSpPr>
              <p:nvPr/>
            </p:nvSpPr>
            <p:spPr>
              <a:xfrm rot="3270695">
                <a:off x="1027099" y="2179442"/>
                <a:ext cx="211281" cy="459220"/>
              </a:xfrm>
              <a:custGeom>
                <a:avLst/>
                <a:gdLst>
                  <a:gd name="connsiteX0" fmla="*/ 132442 w 264884"/>
                  <a:gd name="connsiteY0" fmla="*/ 0 h 588677"/>
                  <a:gd name="connsiteX1" fmla="*/ 132442 w 264884"/>
                  <a:gd name="connsiteY1" fmla="*/ 0 h 588677"/>
                  <a:gd name="connsiteX2" fmla="*/ 264884 w 264884"/>
                  <a:gd name="connsiteY2" fmla="*/ 132442 h 588677"/>
                  <a:gd name="connsiteX3" fmla="*/ 264884 w 264884"/>
                  <a:gd name="connsiteY3" fmla="*/ 588677 h 588677"/>
                  <a:gd name="connsiteX4" fmla="*/ 264884 w 264884"/>
                  <a:gd name="connsiteY4" fmla="*/ 588677 h 588677"/>
                  <a:gd name="connsiteX5" fmla="*/ 0 w 264884"/>
                  <a:gd name="connsiteY5" fmla="*/ 588677 h 588677"/>
                  <a:gd name="connsiteX6" fmla="*/ 0 w 264884"/>
                  <a:gd name="connsiteY6" fmla="*/ 588677 h 588677"/>
                  <a:gd name="connsiteX7" fmla="*/ 0 w 264884"/>
                  <a:gd name="connsiteY7" fmla="*/ 132442 h 588677"/>
                  <a:gd name="connsiteX8" fmla="*/ 132442 w 264884"/>
                  <a:gd name="connsiteY8" fmla="*/ 0 h 588677"/>
                  <a:gd name="connsiteX0" fmla="*/ 164879 w 297321"/>
                  <a:gd name="connsiteY0" fmla="*/ 83809 h 672486"/>
                  <a:gd name="connsiteX1" fmla="*/ 164879 w 297321"/>
                  <a:gd name="connsiteY1" fmla="*/ 83809 h 672486"/>
                  <a:gd name="connsiteX2" fmla="*/ 297321 w 297321"/>
                  <a:gd name="connsiteY2" fmla="*/ 216251 h 672486"/>
                  <a:gd name="connsiteX3" fmla="*/ 297321 w 297321"/>
                  <a:gd name="connsiteY3" fmla="*/ 672486 h 672486"/>
                  <a:gd name="connsiteX4" fmla="*/ 297321 w 297321"/>
                  <a:gd name="connsiteY4" fmla="*/ 672486 h 672486"/>
                  <a:gd name="connsiteX5" fmla="*/ 32437 w 297321"/>
                  <a:gd name="connsiteY5" fmla="*/ 672486 h 672486"/>
                  <a:gd name="connsiteX6" fmla="*/ 32437 w 297321"/>
                  <a:gd name="connsiteY6" fmla="*/ 672486 h 672486"/>
                  <a:gd name="connsiteX7" fmla="*/ 32437 w 297321"/>
                  <a:gd name="connsiteY7" fmla="*/ 216251 h 672486"/>
                  <a:gd name="connsiteX8" fmla="*/ 5110 w 297321"/>
                  <a:gd name="connsiteY8" fmla="*/ 2956 h 672486"/>
                  <a:gd name="connsiteX9" fmla="*/ 164879 w 297321"/>
                  <a:gd name="connsiteY9" fmla="*/ 83809 h 672486"/>
                  <a:gd name="connsiteX0" fmla="*/ 0 w 292211"/>
                  <a:gd name="connsiteY0" fmla="*/ 2956 h 672486"/>
                  <a:gd name="connsiteX1" fmla="*/ 159769 w 292211"/>
                  <a:gd name="connsiteY1" fmla="*/ 83809 h 672486"/>
                  <a:gd name="connsiteX2" fmla="*/ 159769 w 292211"/>
                  <a:gd name="connsiteY2" fmla="*/ 83809 h 672486"/>
                  <a:gd name="connsiteX3" fmla="*/ 292211 w 292211"/>
                  <a:gd name="connsiteY3" fmla="*/ 216251 h 672486"/>
                  <a:gd name="connsiteX4" fmla="*/ 292211 w 292211"/>
                  <a:gd name="connsiteY4" fmla="*/ 672486 h 672486"/>
                  <a:gd name="connsiteX5" fmla="*/ 292211 w 292211"/>
                  <a:gd name="connsiteY5" fmla="*/ 672486 h 672486"/>
                  <a:gd name="connsiteX6" fmla="*/ 27327 w 292211"/>
                  <a:gd name="connsiteY6" fmla="*/ 672486 h 672486"/>
                  <a:gd name="connsiteX7" fmla="*/ 27327 w 292211"/>
                  <a:gd name="connsiteY7" fmla="*/ 672486 h 672486"/>
                  <a:gd name="connsiteX8" fmla="*/ 27327 w 292211"/>
                  <a:gd name="connsiteY8" fmla="*/ 216251 h 672486"/>
                  <a:gd name="connsiteX9" fmla="*/ 91440 w 292211"/>
                  <a:gd name="connsiteY9" fmla="*/ 94396 h 672486"/>
                  <a:gd name="connsiteX0" fmla="*/ 140133 w 272575"/>
                  <a:gd name="connsiteY0" fmla="*/ 12674 h 601351"/>
                  <a:gd name="connsiteX1" fmla="*/ 140133 w 272575"/>
                  <a:gd name="connsiteY1" fmla="*/ 12674 h 601351"/>
                  <a:gd name="connsiteX2" fmla="*/ 272575 w 272575"/>
                  <a:gd name="connsiteY2" fmla="*/ 145116 h 601351"/>
                  <a:gd name="connsiteX3" fmla="*/ 272575 w 272575"/>
                  <a:gd name="connsiteY3" fmla="*/ 601351 h 601351"/>
                  <a:gd name="connsiteX4" fmla="*/ 272575 w 272575"/>
                  <a:gd name="connsiteY4" fmla="*/ 601351 h 601351"/>
                  <a:gd name="connsiteX5" fmla="*/ 7691 w 272575"/>
                  <a:gd name="connsiteY5" fmla="*/ 601351 h 601351"/>
                  <a:gd name="connsiteX6" fmla="*/ 7691 w 272575"/>
                  <a:gd name="connsiteY6" fmla="*/ 601351 h 601351"/>
                  <a:gd name="connsiteX7" fmla="*/ 7691 w 272575"/>
                  <a:gd name="connsiteY7" fmla="*/ 145116 h 601351"/>
                  <a:gd name="connsiteX8" fmla="*/ 71804 w 272575"/>
                  <a:gd name="connsiteY8" fmla="*/ 23261 h 601351"/>
                  <a:gd name="connsiteX0" fmla="*/ 132442 w 264884"/>
                  <a:gd name="connsiteY0" fmla="*/ 0 h 588677"/>
                  <a:gd name="connsiteX1" fmla="*/ 132442 w 264884"/>
                  <a:gd name="connsiteY1" fmla="*/ 0 h 588677"/>
                  <a:gd name="connsiteX2" fmla="*/ 264884 w 264884"/>
                  <a:gd name="connsiteY2" fmla="*/ 132442 h 588677"/>
                  <a:gd name="connsiteX3" fmla="*/ 264884 w 264884"/>
                  <a:gd name="connsiteY3" fmla="*/ 588677 h 588677"/>
                  <a:gd name="connsiteX4" fmla="*/ 264884 w 264884"/>
                  <a:gd name="connsiteY4" fmla="*/ 588677 h 588677"/>
                  <a:gd name="connsiteX5" fmla="*/ 0 w 264884"/>
                  <a:gd name="connsiteY5" fmla="*/ 588677 h 588677"/>
                  <a:gd name="connsiteX6" fmla="*/ 0 w 264884"/>
                  <a:gd name="connsiteY6" fmla="*/ 588677 h 588677"/>
                  <a:gd name="connsiteX7" fmla="*/ 0 w 264884"/>
                  <a:gd name="connsiteY7" fmla="*/ 132442 h 588677"/>
                  <a:gd name="connsiteX0" fmla="*/ 134698 w 267140"/>
                  <a:gd name="connsiteY0" fmla="*/ 0 h 588677"/>
                  <a:gd name="connsiteX1" fmla="*/ 134698 w 267140"/>
                  <a:gd name="connsiteY1" fmla="*/ 0 h 588677"/>
                  <a:gd name="connsiteX2" fmla="*/ 267140 w 267140"/>
                  <a:gd name="connsiteY2" fmla="*/ 132442 h 588677"/>
                  <a:gd name="connsiteX3" fmla="*/ 267140 w 267140"/>
                  <a:gd name="connsiteY3" fmla="*/ 588677 h 588677"/>
                  <a:gd name="connsiteX4" fmla="*/ 267140 w 267140"/>
                  <a:gd name="connsiteY4" fmla="*/ 588677 h 588677"/>
                  <a:gd name="connsiteX5" fmla="*/ 2256 w 267140"/>
                  <a:gd name="connsiteY5" fmla="*/ 588677 h 588677"/>
                  <a:gd name="connsiteX6" fmla="*/ 2256 w 267140"/>
                  <a:gd name="connsiteY6" fmla="*/ 588677 h 588677"/>
                  <a:gd name="connsiteX7" fmla="*/ 0 w 267140"/>
                  <a:gd name="connsiteY7" fmla="*/ 23759 h 588677"/>
                  <a:gd name="connsiteX0" fmla="*/ 138401 w 270843"/>
                  <a:gd name="connsiteY0" fmla="*/ 0 h 588677"/>
                  <a:gd name="connsiteX1" fmla="*/ 138401 w 270843"/>
                  <a:gd name="connsiteY1" fmla="*/ 0 h 588677"/>
                  <a:gd name="connsiteX2" fmla="*/ 270843 w 270843"/>
                  <a:gd name="connsiteY2" fmla="*/ 132442 h 588677"/>
                  <a:gd name="connsiteX3" fmla="*/ 270843 w 270843"/>
                  <a:gd name="connsiteY3" fmla="*/ 588677 h 588677"/>
                  <a:gd name="connsiteX4" fmla="*/ 270843 w 270843"/>
                  <a:gd name="connsiteY4" fmla="*/ 588677 h 588677"/>
                  <a:gd name="connsiteX5" fmla="*/ 5959 w 270843"/>
                  <a:gd name="connsiteY5" fmla="*/ 588677 h 588677"/>
                  <a:gd name="connsiteX6" fmla="*/ 5959 w 270843"/>
                  <a:gd name="connsiteY6" fmla="*/ 588677 h 588677"/>
                  <a:gd name="connsiteX7" fmla="*/ 0 w 270843"/>
                  <a:gd name="connsiteY7" fmla="*/ 192097 h 5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843" h="588677">
                    <a:moveTo>
                      <a:pt x="138401" y="0"/>
                    </a:moveTo>
                    <a:lnTo>
                      <a:pt x="138401" y="0"/>
                    </a:lnTo>
                    <a:cubicBezTo>
                      <a:pt x="211547" y="0"/>
                      <a:pt x="270843" y="59296"/>
                      <a:pt x="270843" y="132442"/>
                    </a:cubicBezTo>
                    <a:lnTo>
                      <a:pt x="270843" y="588677"/>
                    </a:lnTo>
                    <a:lnTo>
                      <a:pt x="270843" y="588677"/>
                    </a:lnTo>
                    <a:lnTo>
                      <a:pt x="5959" y="588677"/>
                    </a:lnTo>
                    <a:lnTo>
                      <a:pt x="5959" y="588677"/>
                    </a:lnTo>
                    <a:cubicBezTo>
                      <a:pt x="3973" y="456484"/>
                      <a:pt x="1986" y="324290"/>
                      <a:pt x="0" y="192097"/>
                    </a:cubicBez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F2092B7C-8279-7E24-FEB3-A9FE4F53B4A2}"/>
                  </a:ext>
                </a:extLst>
              </p:cNvPr>
              <p:cNvSpPr/>
              <p:nvPr/>
            </p:nvSpPr>
            <p:spPr>
              <a:xfrm rot="18900000" flipH="1">
                <a:off x="562964" y="2452722"/>
                <a:ext cx="223984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四角形: 上の 2 つの角を丸める 275">
                <a:extLst>
                  <a:ext uri="{FF2B5EF4-FFF2-40B4-BE49-F238E27FC236}">
                    <a16:creationId xmlns:a16="http://schemas.microsoft.com/office/drawing/2014/main" id="{3C20B662-8FD6-F6A0-B7CD-F366BF911698}"/>
                  </a:ext>
                </a:extLst>
              </p:cNvPr>
              <p:cNvSpPr>
                <a:spLocks/>
              </p:cNvSpPr>
              <p:nvPr/>
            </p:nvSpPr>
            <p:spPr>
              <a:xfrm rot="18329305" flipH="1">
                <a:off x="262097" y="2179442"/>
                <a:ext cx="211281" cy="459219"/>
              </a:xfrm>
              <a:custGeom>
                <a:avLst/>
                <a:gdLst>
                  <a:gd name="connsiteX0" fmla="*/ 132442 w 264884"/>
                  <a:gd name="connsiteY0" fmla="*/ 0 h 588677"/>
                  <a:gd name="connsiteX1" fmla="*/ 132442 w 264884"/>
                  <a:gd name="connsiteY1" fmla="*/ 0 h 588677"/>
                  <a:gd name="connsiteX2" fmla="*/ 264884 w 264884"/>
                  <a:gd name="connsiteY2" fmla="*/ 132442 h 588677"/>
                  <a:gd name="connsiteX3" fmla="*/ 264884 w 264884"/>
                  <a:gd name="connsiteY3" fmla="*/ 588677 h 588677"/>
                  <a:gd name="connsiteX4" fmla="*/ 264884 w 264884"/>
                  <a:gd name="connsiteY4" fmla="*/ 588677 h 588677"/>
                  <a:gd name="connsiteX5" fmla="*/ 0 w 264884"/>
                  <a:gd name="connsiteY5" fmla="*/ 588677 h 588677"/>
                  <a:gd name="connsiteX6" fmla="*/ 0 w 264884"/>
                  <a:gd name="connsiteY6" fmla="*/ 588677 h 588677"/>
                  <a:gd name="connsiteX7" fmla="*/ 0 w 264884"/>
                  <a:gd name="connsiteY7" fmla="*/ 132442 h 588677"/>
                  <a:gd name="connsiteX8" fmla="*/ 132442 w 264884"/>
                  <a:gd name="connsiteY8" fmla="*/ 0 h 588677"/>
                  <a:gd name="connsiteX0" fmla="*/ 164879 w 297321"/>
                  <a:gd name="connsiteY0" fmla="*/ 83809 h 672486"/>
                  <a:gd name="connsiteX1" fmla="*/ 164879 w 297321"/>
                  <a:gd name="connsiteY1" fmla="*/ 83809 h 672486"/>
                  <a:gd name="connsiteX2" fmla="*/ 297321 w 297321"/>
                  <a:gd name="connsiteY2" fmla="*/ 216251 h 672486"/>
                  <a:gd name="connsiteX3" fmla="*/ 297321 w 297321"/>
                  <a:gd name="connsiteY3" fmla="*/ 672486 h 672486"/>
                  <a:gd name="connsiteX4" fmla="*/ 297321 w 297321"/>
                  <a:gd name="connsiteY4" fmla="*/ 672486 h 672486"/>
                  <a:gd name="connsiteX5" fmla="*/ 32437 w 297321"/>
                  <a:gd name="connsiteY5" fmla="*/ 672486 h 672486"/>
                  <a:gd name="connsiteX6" fmla="*/ 32437 w 297321"/>
                  <a:gd name="connsiteY6" fmla="*/ 672486 h 672486"/>
                  <a:gd name="connsiteX7" fmla="*/ 32437 w 297321"/>
                  <a:gd name="connsiteY7" fmla="*/ 216251 h 672486"/>
                  <a:gd name="connsiteX8" fmla="*/ 5110 w 297321"/>
                  <a:gd name="connsiteY8" fmla="*/ 2956 h 672486"/>
                  <a:gd name="connsiteX9" fmla="*/ 164879 w 297321"/>
                  <a:gd name="connsiteY9" fmla="*/ 83809 h 672486"/>
                  <a:gd name="connsiteX0" fmla="*/ 0 w 292211"/>
                  <a:gd name="connsiteY0" fmla="*/ 2956 h 672486"/>
                  <a:gd name="connsiteX1" fmla="*/ 159769 w 292211"/>
                  <a:gd name="connsiteY1" fmla="*/ 83809 h 672486"/>
                  <a:gd name="connsiteX2" fmla="*/ 159769 w 292211"/>
                  <a:gd name="connsiteY2" fmla="*/ 83809 h 672486"/>
                  <a:gd name="connsiteX3" fmla="*/ 292211 w 292211"/>
                  <a:gd name="connsiteY3" fmla="*/ 216251 h 672486"/>
                  <a:gd name="connsiteX4" fmla="*/ 292211 w 292211"/>
                  <a:gd name="connsiteY4" fmla="*/ 672486 h 672486"/>
                  <a:gd name="connsiteX5" fmla="*/ 292211 w 292211"/>
                  <a:gd name="connsiteY5" fmla="*/ 672486 h 672486"/>
                  <a:gd name="connsiteX6" fmla="*/ 27327 w 292211"/>
                  <a:gd name="connsiteY6" fmla="*/ 672486 h 672486"/>
                  <a:gd name="connsiteX7" fmla="*/ 27327 w 292211"/>
                  <a:gd name="connsiteY7" fmla="*/ 672486 h 672486"/>
                  <a:gd name="connsiteX8" fmla="*/ 27327 w 292211"/>
                  <a:gd name="connsiteY8" fmla="*/ 216251 h 672486"/>
                  <a:gd name="connsiteX9" fmla="*/ 91440 w 292211"/>
                  <a:gd name="connsiteY9" fmla="*/ 94396 h 672486"/>
                  <a:gd name="connsiteX0" fmla="*/ 140133 w 272575"/>
                  <a:gd name="connsiteY0" fmla="*/ 12674 h 601351"/>
                  <a:gd name="connsiteX1" fmla="*/ 140133 w 272575"/>
                  <a:gd name="connsiteY1" fmla="*/ 12674 h 601351"/>
                  <a:gd name="connsiteX2" fmla="*/ 272575 w 272575"/>
                  <a:gd name="connsiteY2" fmla="*/ 145116 h 601351"/>
                  <a:gd name="connsiteX3" fmla="*/ 272575 w 272575"/>
                  <a:gd name="connsiteY3" fmla="*/ 601351 h 601351"/>
                  <a:gd name="connsiteX4" fmla="*/ 272575 w 272575"/>
                  <a:gd name="connsiteY4" fmla="*/ 601351 h 601351"/>
                  <a:gd name="connsiteX5" fmla="*/ 7691 w 272575"/>
                  <a:gd name="connsiteY5" fmla="*/ 601351 h 601351"/>
                  <a:gd name="connsiteX6" fmla="*/ 7691 w 272575"/>
                  <a:gd name="connsiteY6" fmla="*/ 601351 h 601351"/>
                  <a:gd name="connsiteX7" fmla="*/ 7691 w 272575"/>
                  <a:gd name="connsiteY7" fmla="*/ 145116 h 601351"/>
                  <a:gd name="connsiteX8" fmla="*/ 71804 w 272575"/>
                  <a:gd name="connsiteY8" fmla="*/ 23261 h 601351"/>
                  <a:gd name="connsiteX0" fmla="*/ 132442 w 264884"/>
                  <a:gd name="connsiteY0" fmla="*/ 0 h 588677"/>
                  <a:gd name="connsiteX1" fmla="*/ 132442 w 264884"/>
                  <a:gd name="connsiteY1" fmla="*/ 0 h 588677"/>
                  <a:gd name="connsiteX2" fmla="*/ 264884 w 264884"/>
                  <a:gd name="connsiteY2" fmla="*/ 132442 h 588677"/>
                  <a:gd name="connsiteX3" fmla="*/ 264884 w 264884"/>
                  <a:gd name="connsiteY3" fmla="*/ 588677 h 588677"/>
                  <a:gd name="connsiteX4" fmla="*/ 264884 w 264884"/>
                  <a:gd name="connsiteY4" fmla="*/ 588677 h 588677"/>
                  <a:gd name="connsiteX5" fmla="*/ 0 w 264884"/>
                  <a:gd name="connsiteY5" fmla="*/ 588677 h 588677"/>
                  <a:gd name="connsiteX6" fmla="*/ 0 w 264884"/>
                  <a:gd name="connsiteY6" fmla="*/ 588677 h 588677"/>
                  <a:gd name="connsiteX7" fmla="*/ 0 w 264884"/>
                  <a:gd name="connsiteY7" fmla="*/ 132442 h 588677"/>
                  <a:gd name="connsiteX0" fmla="*/ 134698 w 267140"/>
                  <a:gd name="connsiteY0" fmla="*/ 0 h 588677"/>
                  <a:gd name="connsiteX1" fmla="*/ 134698 w 267140"/>
                  <a:gd name="connsiteY1" fmla="*/ 0 h 588677"/>
                  <a:gd name="connsiteX2" fmla="*/ 267140 w 267140"/>
                  <a:gd name="connsiteY2" fmla="*/ 132442 h 588677"/>
                  <a:gd name="connsiteX3" fmla="*/ 267140 w 267140"/>
                  <a:gd name="connsiteY3" fmla="*/ 588677 h 588677"/>
                  <a:gd name="connsiteX4" fmla="*/ 267140 w 267140"/>
                  <a:gd name="connsiteY4" fmla="*/ 588677 h 588677"/>
                  <a:gd name="connsiteX5" fmla="*/ 2256 w 267140"/>
                  <a:gd name="connsiteY5" fmla="*/ 588677 h 588677"/>
                  <a:gd name="connsiteX6" fmla="*/ 2256 w 267140"/>
                  <a:gd name="connsiteY6" fmla="*/ 588677 h 588677"/>
                  <a:gd name="connsiteX7" fmla="*/ 0 w 267140"/>
                  <a:gd name="connsiteY7" fmla="*/ 23759 h 588677"/>
                  <a:gd name="connsiteX0" fmla="*/ 138401 w 270843"/>
                  <a:gd name="connsiteY0" fmla="*/ 0 h 588677"/>
                  <a:gd name="connsiteX1" fmla="*/ 138401 w 270843"/>
                  <a:gd name="connsiteY1" fmla="*/ 0 h 588677"/>
                  <a:gd name="connsiteX2" fmla="*/ 270843 w 270843"/>
                  <a:gd name="connsiteY2" fmla="*/ 132442 h 588677"/>
                  <a:gd name="connsiteX3" fmla="*/ 270843 w 270843"/>
                  <a:gd name="connsiteY3" fmla="*/ 588677 h 588677"/>
                  <a:gd name="connsiteX4" fmla="*/ 270843 w 270843"/>
                  <a:gd name="connsiteY4" fmla="*/ 588677 h 588677"/>
                  <a:gd name="connsiteX5" fmla="*/ 5959 w 270843"/>
                  <a:gd name="connsiteY5" fmla="*/ 588677 h 588677"/>
                  <a:gd name="connsiteX6" fmla="*/ 5959 w 270843"/>
                  <a:gd name="connsiteY6" fmla="*/ 588677 h 588677"/>
                  <a:gd name="connsiteX7" fmla="*/ 0 w 270843"/>
                  <a:gd name="connsiteY7" fmla="*/ 192097 h 5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843" h="588677">
                    <a:moveTo>
                      <a:pt x="138401" y="0"/>
                    </a:moveTo>
                    <a:lnTo>
                      <a:pt x="138401" y="0"/>
                    </a:lnTo>
                    <a:cubicBezTo>
                      <a:pt x="211547" y="0"/>
                      <a:pt x="270843" y="59296"/>
                      <a:pt x="270843" y="132442"/>
                    </a:cubicBezTo>
                    <a:lnTo>
                      <a:pt x="270843" y="588677"/>
                    </a:lnTo>
                    <a:lnTo>
                      <a:pt x="270843" y="588677"/>
                    </a:lnTo>
                    <a:lnTo>
                      <a:pt x="5959" y="588677"/>
                    </a:lnTo>
                    <a:lnTo>
                      <a:pt x="5959" y="588677"/>
                    </a:lnTo>
                    <a:cubicBezTo>
                      <a:pt x="3973" y="456484"/>
                      <a:pt x="1986" y="324290"/>
                      <a:pt x="0" y="192097"/>
                    </a:cubicBezTo>
                  </a:path>
                </a:pathLst>
              </a:custGeom>
              <a:solidFill>
                <a:srgbClr val="0070C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8C0D8448-18E8-79DC-7AE4-AC3D776F74DF}"/>
                  </a:ext>
                </a:extLst>
              </p:cNvPr>
              <p:cNvGrpSpPr/>
              <p:nvPr/>
            </p:nvGrpSpPr>
            <p:grpSpPr>
              <a:xfrm>
                <a:off x="110795" y="1101736"/>
                <a:ext cx="1287326" cy="1123451"/>
                <a:chOff x="3396956" y="824473"/>
                <a:chExt cx="1650232" cy="1440160"/>
              </a:xfrm>
            </p:grpSpPr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3ECAE339-8664-EE2F-94A4-1214FDBA6E1D}"/>
                    </a:ext>
                  </a:extLst>
                </p:cNvPr>
                <p:cNvSpPr/>
                <p:nvPr/>
              </p:nvSpPr>
              <p:spPr>
                <a:xfrm>
                  <a:off x="3396956" y="1447069"/>
                  <a:ext cx="273870" cy="338138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E1FCECE4-6533-72F6-43BE-6161A1D9E774}"/>
                    </a:ext>
                  </a:extLst>
                </p:cNvPr>
                <p:cNvSpPr/>
                <p:nvPr/>
              </p:nvSpPr>
              <p:spPr>
                <a:xfrm>
                  <a:off x="4773318" y="1447069"/>
                  <a:ext cx="273870" cy="338138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F4B09BE6-720C-C0A9-799F-2066A3E50FB7}"/>
                    </a:ext>
                  </a:extLst>
                </p:cNvPr>
                <p:cNvSpPr/>
                <p:nvPr/>
              </p:nvSpPr>
              <p:spPr>
                <a:xfrm>
                  <a:off x="3503990" y="824473"/>
                  <a:ext cx="1440160" cy="1440160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アーチ 539">
                  <a:extLst>
                    <a:ext uri="{FF2B5EF4-FFF2-40B4-BE49-F238E27FC236}">
                      <a16:creationId xmlns:a16="http://schemas.microsoft.com/office/drawing/2014/main" id="{AF839D77-4F99-1804-C2D6-17F1455BC4B3}"/>
                    </a:ext>
                  </a:extLst>
                </p:cNvPr>
                <p:cNvSpPr/>
                <p:nvPr/>
              </p:nvSpPr>
              <p:spPr>
                <a:xfrm rot="10800000">
                  <a:off x="4031352" y="1791165"/>
                  <a:ext cx="381122" cy="381122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EB0E615E-7FE2-0208-38BD-08DCF61967D5}"/>
                    </a:ext>
                  </a:extLst>
                </p:cNvPr>
                <p:cNvSpPr/>
                <p:nvPr/>
              </p:nvSpPr>
              <p:spPr>
                <a:xfrm rot="10800000">
                  <a:off x="3694377" y="1760263"/>
                  <a:ext cx="1069415" cy="129117"/>
                </a:xfrm>
                <a:custGeom>
                  <a:avLst/>
                  <a:gdLst>
                    <a:gd name="connsiteX0" fmla="*/ 49620 w 1069415"/>
                    <a:gd name="connsiteY0" fmla="*/ 129117 h 129117"/>
                    <a:gd name="connsiteX1" fmla="*/ 0 w 1069415"/>
                    <a:gd name="connsiteY1" fmla="*/ 103710 h 129117"/>
                    <a:gd name="connsiteX2" fmla="*/ 161499 w 1069415"/>
                    <a:gd name="connsiteY2" fmla="*/ 173 h 129117"/>
                    <a:gd name="connsiteX3" fmla="*/ 331227 w 1069415"/>
                    <a:gd name="connsiteY3" fmla="*/ 89584 h 129117"/>
                    <a:gd name="connsiteX4" fmla="*/ 283949 w 1069415"/>
                    <a:gd name="connsiteY4" fmla="*/ 119124 h 129117"/>
                    <a:gd name="connsiteX5" fmla="*/ 163874 w 1069415"/>
                    <a:gd name="connsiteY5" fmla="*/ 55869 h 129117"/>
                    <a:gd name="connsiteX6" fmla="*/ 49620 w 1069415"/>
                    <a:gd name="connsiteY6" fmla="*/ 129117 h 129117"/>
                    <a:gd name="connsiteX7" fmla="*/ 787808 w 1069415"/>
                    <a:gd name="connsiteY7" fmla="*/ 129117 h 129117"/>
                    <a:gd name="connsiteX8" fmla="*/ 738188 w 1069415"/>
                    <a:gd name="connsiteY8" fmla="*/ 103710 h 129117"/>
                    <a:gd name="connsiteX9" fmla="*/ 899687 w 1069415"/>
                    <a:gd name="connsiteY9" fmla="*/ 173 h 129117"/>
                    <a:gd name="connsiteX10" fmla="*/ 1069415 w 1069415"/>
                    <a:gd name="connsiteY10" fmla="*/ 89584 h 129117"/>
                    <a:gd name="connsiteX11" fmla="*/ 1022137 w 1069415"/>
                    <a:gd name="connsiteY11" fmla="*/ 119124 h 129117"/>
                    <a:gd name="connsiteX12" fmla="*/ 902062 w 1069415"/>
                    <a:gd name="connsiteY12" fmla="*/ 55869 h 129117"/>
                    <a:gd name="connsiteX13" fmla="*/ 787808 w 1069415"/>
                    <a:gd name="connsiteY13" fmla="*/ 129117 h 12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9415" h="129117">
                      <a:moveTo>
                        <a:pt x="49620" y="129117"/>
                      </a:moveTo>
                      <a:lnTo>
                        <a:pt x="0" y="103710"/>
                      </a:lnTo>
                      <a:cubicBezTo>
                        <a:pt x="31269" y="42641"/>
                        <a:pt x="92953" y="3096"/>
                        <a:pt x="161499" y="173"/>
                      </a:cubicBezTo>
                      <a:cubicBezTo>
                        <a:pt x="230045" y="-2750"/>
                        <a:pt x="294871" y="31400"/>
                        <a:pt x="331227" y="89584"/>
                      </a:cubicBezTo>
                      <a:lnTo>
                        <a:pt x="283949" y="119124"/>
                      </a:lnTo>
                      <a:cubicBezTo>
                        <a:pt x="258229" y="77961"/>
                        <a:pt x="212367" y="53801"/>
                        <a:pt x="163874" y="55869"/>
                      </a:cubicBezTo>
                      <a:cubicBezTo>
                        <a:pt x="115380" y="57937"/>
                        <a:pt x="71742" y="85914"/>
                        <a:pt x="49620" y="129117"/>
                      </a:cubicBezTo>
                      <a:close/>
                      <a:moveTo>
                        <a:pt x="787808" y="129117"/>
                      </a:moveTo>
                      <a:lnTo>
                        <a:pt x="738188" y="103710"/>
                      </a:lnTo>
                      <a:cubicBezTo>
                        <a:pt x="769457" y="42641"/>
                        <a:pt x="831141" y="3096"/>
                        <a:pt x="899687" y="173"/>
                      </a:cubicBezTo>
                      <a:cubicBezTo>
                        <a:pt x="968233" y="-2750"/>
                        <a:pt x="1033059" y="31400"/>
                        <a:pt x="1069415" y="89584"/>
                      </a:cubicBezTo>
                      <a:lnTo>
                        <a:pt x="1022137" y="119124"/>
                      </a:lnTo>
                      <a:cubicBezTo>
                        <a:pt x="996417" y="77961"/>
                        <a:pt x="950555" y="53801"/>
                        <a:pt x="902062" y="55869"/>
                      </a:cubicBezTo>
                      <a:cubicBezTo>
                        <a:pt x="853568" y="57937"/>
                        <a:pt x="809930" y="85914"/>
                        <a:pt x="787808" y="12911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2D446591-03DD-30EF-D82C-86AF0E68D688}"/>
                  </a:ext>
                </a:extLst>
              </p:cNvPr>
              <p:cNvGrpSpPr/>
              <p:nvPr/>
            </p:nvGrpSpPr>
            <p:grpSpPr>
              <a:xfrm>
                <a:off x="177019" y="865728"/>
                <a:ext cx="1185056" cy="938282"/>
                <a:chOff x="220859" y="804681"/>
                <a:chExt cx="1097376" cy="938282"/>
              </a:xfrm>
            </p:grpSpPr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648C584C-1526-F952-4F33-4542D12790E5}"/>
                    </a:ext>
                  </a:extLst>
                </p:cNvPr>
                <p:cNvSpPr/>
                <p:nvPr/>
              </p:nvSpPr>
              <p:spPr>
                <a:xfrm>
                  <a:off x="220859" y="804681"/>
                  <a:ext cx="1097376" cy="732707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7995"/>
                    <a:gd name="connsiteX1" fmla="*/ 936406 w 942208"/>
                    <a:gd name="connsiteY1" fmla="*/ 379232 h 437995"/>
                    <a:gd name="connsiteX2" fmla="*/ 942208 w 942208"/>
                    <a:gd name="connsiteY2" fmla="*/ 436793 h 437995"/>
                    <a:gd name="connsiteX3" fmla="*/ 841847 w 942208"/>
                    <a:gd name="connsiteY3" fmla="*/ 428749 h 437995"/>
                    <a:gd name="connsiteX4" fmla="*/ 471104 w 942208"/>
                    <a:gd name="connsiteY4" fmla="*/ 419100 h 437995"/>
                    <a:gd name="connsiteX5" fmla="*/ 0 w 942208"/>
                    <a:gd name="connsiteY5" fmla="*/ 436793 h 437995"/>
                    <a:gd name="connsiteX6" fmla="*/ 5802 w 942208"/>
                    <a:gd name="connsiteY6" fmla="*/ 379232 h 437995"/>
                    <a:gd name="connsiteX7" fmla="*/ 471104 w 942208"/>
                    <a:gd name="connsiteY7" fmla="*/ 0 h 437995"/>
                    <a:gd name="connsiteX0" fmla="*/ 471104 w 942208"/>
                    <a:gd name="connsiteY0" fmla="*/ 0 h 437995"/>
                    <a:gd name="connsiteX1" fmla="*/ 936406 w 942208"/>
                    <a:gd name="connsiteY1" fmla="*/ 379232 h 437995"/>
                    <a:gd name="connsiteX2" fmla="*/ 942208 w 942208"/>
                    <a:gd name="connsiteY2" fmla="*/ 436793 h 437995"/>
                    <a:gd name="connsiteX3" fmla="*/ 471104 w 942208"/>
                    <a:gd name="connsiteY3" fmla="*/ 419100 h 437995"/>
                    <a:gd name="connsiteX4" fmla="*/ 0 w 942208"/>
                    <a:gd name="connsiteY4" fmla="*/ 436793 h 437995"/>
                    <a:gd name="connsiteX5" fmla="*/ 5802 w 942208"/>
                    <a:gd name="connsiteY5" fmla="*/ 379232 h 437995"/>
                    <a:gd name="connsiteX6" fmla="*/ 471104 w 942208"/>
                    <a:gd name="connsiteY6" fmla="*/ 0 h 437995"/>
                    <a:gd name="connsiteX0" fmla="*/ 471104 w 942208"/>
                    <a:gd name="connsiteY0" fmla="*/ 0 h 528511"/>
                    <a:gd name="connsiteX1" fmla="*/ 936406 w 942208"/>
                    <a:gd name="connsiteY1" fmla="*/ 379232 h 528511"/>
                    <a:gd name="connsiteX2" fmla="*/ 942208 w 942208"/>
                    <a:gd name="connsiteY2" fmla="*/ 436793 h 528511"/>
                    <a:gd name="connsiteX3" fmla="*/ 467929 w 942208"/>
                    <a:gd name="connsiteY3" fmla="*/ 528496 h 528511"/>
                    <a:gd name="connsiteX4" fmla="*/ 0 w 942208"/>
                    <a:gd name="connsiteY4" fmla="*/ 436793 h 528511"/>
                    <a:gd name="connsiteX5" fmla="*/ 5802 w 942208"/>
                    <a:gd name="connsiteY5" fmla="*/ 379232 h 528511"/>
                    <a:gd name="connsiteX6" fmla="*/ 471104 w 942208"/>
                    <a:gd name="connsiteY6" fmla="*/ 0 h 528511"/>
                    <a:gd name="connsiteX0" fmla="*/ 471104 w 942208"/>
                    <a:gd name="connsiteY0" fmla="*/ 0 h 528682"/>
                    <a:gd name="connsiteX1" fmla="*/ 936406 w 942208"/>
                    <a:gd name="connsiteY1" fmla="*/ 379232 h 528682"/>
                    <a:gd name="connsiteX2" fmla="*/ 942208 w 942208"/>
                    <a:gd name="connsiteY2" fmla="*/ 436793 h 528682"/>
                    <a:gd name="connsiteX3" fmla="*/ 467929 w 942208"/>
                    <a:gd name="connsiteY3" fmla="*/ 528496 h 528682"/>
                    <a:gd name="connsiteX4" fmla="*/ 0 w 942208"/>
                    <a:gd name="connsiteY4" fmla="*/ 436793 h 528682"/>
                    <a:gd name="connsiteX5" fmla="*/ 5802 w 942208"/>
                    <a:gd name="connsiteY5" fmla="*/ 379232 h 528682"/>
                    <a:gd name="connsiteX6" fmla="*/ 471104 w 942208"/>
                    <a:gd name="connsiteY6" fmla="*/ 0 h 528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2208" h="528682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cubicBezTo>
                        <a:pt x="784115" y="467361"/>
                        <a:pt x="673647" y="532615"/>
                        <a:pt x="467929" y="528496"/>
                      </a:cubicBezTo>
                      <a:cubicBezTo>
                        <a:pt x="262211" y="524377"/>
                        <a:pt x="77550" y="443438"/>
                        <a:pt x="0" y="436793"/>
                      </a:cubicBez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8581A75C-0378-F56D-57B5-1A5851BAD726}"/>
                    </a:ext>
                  </a:extLst>
                </p:cNvPr>
                <p:cNvSpPr/>
                <p:nvPr/>
              </p:nvSpPr>
              <p:spPr>
                <a:xfrm flipV="1">
                  <a:off x="220859" y="1371674"/>
                  <a:ext cx="1097376" cy="371289"/>
                </a:xfrm>
                <a:custGeom>
                  <a:avLst/>
                  <a:gdLst>
                    <a:gd name="connsiteX0" fmla="*/ 0 w 1097376"/>
                    <a:gd name="connsiteY0" fmla="*/ 371289 h 371289"/>
                    <a:gd name="connsiteX1" fmla="*/ 548688 w 1097376"/>
                    <a:gd name="connsiteY1" fmla="*/ 281305 h 371289"/>
                    <a:gd name="connsiteX2" fmla="*/ 1097376 w 1097376"/>
                    <a:gd name="connsiteY2" fmla="*/ 371289 h 371289"/>
                    <a:gd name="connsiteX3" fmla="*/ 1090619 w 1097376"/>
                    <a:gd name="connsiteY3" fmla="*/ 319145 h 371289"/>
                    <a:gd name="connsiteX4" fmla="*/ 790367 w 1097376"/>
                    <a:gd name="connsiteY4" fmla="*/ 1713 h 371289"/>
                    <a:gd name="connsiteX5" fmla="*/ 780762 w 1097376"/>
                    <a:gd name="connsiteY5" fmla="*/ 0 h 371289"/>
                    <a:gd name="connsiteX6" fmla="*/ 681644 w 1097376"/>
                    <a:gd name="connsiteY6" fmla="*/ 15998 h 371289"/>
                    <a:gd name="connsiteX7" fmla="*/ 548688 w 1097376"/>
                    <a:gd name="connsiteY7" fmla="*/ 22080 h 371289"/>
                    <a:gd name="connsiteX8" fmla="*/ 415732 w 1097376"/>
                    <a:gd name="connsiteY8" fmla="*/ 15998 h 371289"/>
                    <a:gd name="connsiteX9" fmla="*/ 316614 w 1097376"/>
                    <a:gd name="connsiteY9" fmla="*/ 0 h 371289"/>
                    <a:gd name="connsiteX10" fmla="*/ 307009 w 1097376"/>
                    <a:gd name="connsiteY10" fmla="*/ 1713 h 371289"/>
                    <a:gd name="connsiteX11" fmla="*/ 6758 w 1097376"/>
                    <a:gd name="connsiteY11" fmla="*/ 319145 h 371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97376" h="371289">
                      <a:moveTo>
                        <a:pt x="0" y="371289"/>
                      </a:moveTo>
                      <a:cubicBezTo>
                        <a:pt x="90321" y="364982"/>
                        <a:pt x="221574" y="277195"/>
                        <a:pt x="548688" y="281305"/>
                      </a:cubicBezTo>
                      <a:cubicBezTo>
                        <a:pt x="875802" y="285415"/>
                        <a:pt x="914480" y="341294"/>
                        <a:pt x="1097376" y="371289"/>
                      </a:cubicBezTo>
                      <a:lnTo>
                        <a:pt x="1090619" y="319145"/>
                      </a:lnTo>
                      <a:cubicBezTo>
                        <a:pt x="1051932" y="172102"/>
                        <a:pt x="985448" y="52382"/>
                        <a:pt x="790367" y="1713"/>
                      </a:cubicBezTo>
                      <a:lnTo>
                        <a:pt x="780762" y="0"/>
                      </a:lnTo>
                      <a:lnTo>
                        <a:pt x="681644" y="15998"/>
                      </a:lnTo>
                      <a:cubicBezTo>
                        <a:pt x="641520" y="19994"/>
                        <a:pt x="597357" y="22080"/>
                        <a:pt x="548688" y="22080"/>
                      </a:cubicBezTo>
                      <a:cubicBezTo>
                        <a:pt x="500019" y="22080"/>
                        <a:pt x="455856" y="19994"/>
                        <a:pt x="415732" y="15998"/>
                      </a:cubicBezTo>
                      <a:lnTo>
                        <a:pt x="316614" y="0"/>
                      </a:lnTo>
                      <a:lnTo>
                        <a:pt x="307009" y="1713"/>
                      </a:lnTo>
                      <a:cubicBezTo>
                        <a:pt x="111928" y="52382"/>
                        <a:pt x="45444" y="172102"/>
                        <a:pt x="6758" y="31914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33" name="矢印: 五方向 632">
              <a:extLst>
                <a:ext uri="{FF2B5EF4-FFF2-40B4-BE49-F238E27FC236}">
                  <a16:creationId xmlns:a16="http://schemas.microsoft.com/office/drawing/2014/main" id="{E038D687-DC4A-4530-3290-39BBC4C959D9}"/>
                </a:ext>
              </a:extLst>
            </p:cNvPr>
            <p:cNvSpPr/>
            <p:nvPr/>
          </p:nvSpPr>
          <p:spPr>
            <a:xfrm rot="5400000">
              <a:off x="8300775" y="5304670"/>
              <a:ext cx="94457" cy="175987"/>
            </a:xfrm>
            <a:prstGeom prst="homePlate">
              <a:avLst>
                <a:gd name="adj" fmla="val 36880"/>
              </a:avLst>
            </a:prstGeom>
            <a:solidFill>
              <a:srgbClr val="FFC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E836880-6437-A852-5CB1-9DEF1F605CD5}"/>
              </a:ext>
            </a:extLst>
          </p:cNvPr>
          <p:cNvSpPr txBox="1"/>
          <p:nvPr/>
        </p:nvSpPr>
        <p:spPr>
          <a:xfrm>
            <a:off x="2552358" y="211844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ガソリンスタンドの男性スタッフのイラスト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715764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247B0E-DFBB-2F93-90D3-1C4F52419E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081CB60-9425-49DB-6DDE-BB27EE05FEE4}"/>
              </a:ext>
            </a:extLst>
          </p:cNvPr>
          <p:cNvGrpSpPr/>
          <p:nvPr/>
        </p:nvGrpSpPr>
        <p:grpSpPr>
          <a:xfrm>
            <a:off x="1381807" y="3734684"/>
            <a:ext cx="1634582" cy="2725635"/>
            <a:chOff x="1381807" y="3734684"/>
            <a:chExt cx="1634582" cy="2725635"/>
          </a:xfrm>
        </p:grpSpPr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5996236A-6EF8-05C0-0119-A6468214BF7B}"/>
                </a:ext>
              </a:extLst>
            </p:cNvPr>
            <p:cNvGrpSpPr/>
            <p:nvPr/>
          </p:nvGrpSpPr>
          <p:grpSpPr>
            <a:xfrm>
              <a:off x="1381807" y="3734684"/>
              <a:ext cx="1278092" cy="2725635"/>
              <a:chOff x="1379015" y="595859"/>
              <a:chExt cx="1278092" cy="2725635"/>
            </a:xfrm>
          </p:grpSpPr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DCD7BD83-7476-D5F3-755A-4DEB27D8B422}"/>
                  </a:ext>
                </a:extLst>
              </p:cNvPr>
              <p:cNvSpPr/>
              <p:nvPr/>
            </p:nvSpPr>
            <p:spPr>
              <a:xfrm flipH="1">
                <a:off x="2049484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647CF5D8-E851-2C4A-FC77-74A0922FBBE0}"/>
                  </a:ext>
                </a:extLst>
              </p:cNvPr>
              <p:cNvSpPr/>
              <p:nvPr/>
            </p:nvSpPr>
            <p:spPr>
              <a:xfrm>
                <a:off x="1641801" y="3133725"/>
                <a:ext cx="349537" cy="187769"/>
              </a:xfrm>
              <a:custGeom>
                <a:avLst/>
                <a:gdLst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54852 w 405804"/>
                  <a:gd name="connsiteY11" fmla="*/ 57149 h 187769"/>
                  <a:gd name="connsiteX12" fmla="*/ 171163 w 405804"/>
                  <a:gd name="connsiteY12" fmla="*/ 17772 h 187769"/>
                  <a:gd name="connsiteX13" fmla="*/ 214067 w 405804"/>
                  <a:gd name="connsiteY13" fmla="*/ 0 h 187769"/>
                  <a:gd name="connsiteX0" fmla="*/ 214067 w 405804"/>
                  <a:gd name="connsiteY0" fmla="*/ 0 h 187769"/>
                  <a:gd name="connsiteX1" fmla="*/ 345128 w 405804"/>
                  <a:gd name="connsiteY1" fmla="*/ 0 h 187769"/>
                  <a:gd name="connsiteX2" fmla="*/ 405804 w 405804"/>
                  <a:gd name="connsiteY2" fmla="*/ 60676 h 187769"/>
                  <a:gd name="connsiteX3" fmla="*/ 405804 w 405804"/>
                  <a:gd name="connsiteY3" fmla="*/ 154652 h 187769"/>
                  <a:gd name="connsiteX4" fmla="*/ 372687 w 405804"/>
                  <a:gd name="connsiteY4" fmla="*/ 187769 h 187769"/>
                  <a:gd name="connsiteX5" fmla="*/ 186508 w 405804"/>
                  <a:gd name="connsiteY5" fmla="*/ 187769 h 187769"/>
                  <a:gd name="connsiteX6" fmla="*/ 186506 w 405804"/>
                  <a:gd name="connsiteY6" fmla="*/ 187768 h 187769"/>
                  <a:gd name="connsiteX7" fmla="*/ 23037 w 405804"/>
                  <a:gd name="connsiteY7" fmla="*/ 187768 h 187769"/>
                  <a:gd name="connsiteX8" fmla="*/ 0 w 405804"/>
                  <a:gd name="connsiteY8" fmla="*/ 164731 h 187769"/>
                  <a:gd name="connsiteX9" fmla="*/ 0 w 405804"/>
                  <a:gd name="connsiteY9" fmla="*/ 119235 h 187769"/>
                  <a:gd name="connsiteX10" fmla="*/ 62086 w 405804"/>
                  <a:gd name="connsiteY10" fmla="*/ 57149 h 187769"/>
                  <a:gd name="connsiteX11" fmla="*/ 171163 w 405804"/>
                  <a:gd name="connsiteY11" fmla="*/ 17772 h 187769"/>
                  <a:gd name="connsiteX12" fmla="*/ 214067 w 405804"/>
                  <a:gd name="connsiteY12" fmla="*/ 0 h 18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804" h="187769">
                    <a:moveTo>
                      <a:pt x="214067" y="0"/>
                    </a:moveTo>
                    <a:lnTo>
                      <a:pt x="345128" y="0"/>
                    </a:lnTo>
                    <a:cubicBezTo>
                      <a:pt x="378638" y="0"/>
                      <a:pt x="405804" y="27166"/>
                      <a:pt x="405804" y="60676"/>
                    </a:cubicBezTo>
                    <a:lnTo>
                      <a:pt x="405804" y="154652"/>
                    </a:lnTo>
                    <a:cubicBezTo>
                      <a:pt x="405804" y="172942"/>
                      <a:pt x="390977" y="187769"/>
                      <a:pt x="372687" y="187769"/>
                    </a:cubicBezTo>
                    <a:lnTo>
                      <a:pt x="186508" y="187769"/>
                    </a:lnTo>
                    <a:cubicBezTo>
                      <a:pt x="186507" y="187769"/>
                      <a:pt x="186507" y="187768"/>
                      <a:pt x="186506" y="187768"/>
                    </a:cubicBezTo>
                    <a:lnTo>
                      <a:pt x="23037" y="187768"/>
                    </a:lnTo>
                    <a:cubicBezTo>
                      <a:pt x="10314" y="187768"/>
                      <a:pt x="0" y="177454"/>
                      <a:pt x="0" y="164731"/>
                    </a:cubicBezTo>
                    <a:lnTo>
                      <a:pt x="0" y="119235"/>
                    </a:lnTo>
                    <a:cubicBezTo>
                      <a:pt x="0" y="84946"/>
                      <a:pt x="27797" y="57149"/>
                      <a:pt x="62086" y="57149"/>
                    </a:cubicBezTo>
                    <a:lnTo>
                      <a:pt x="171163" y="17772"/>
                    </a:lnTo>
                    <a:cubicBezTo>
                      <a:pt x="182143" y="6792"/>
                      <a:pt x="197312" y="0"/>
                      <a:pt x="21406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FDA18FF0-DBCC-6C4F-5D7C-63718EECA2AB}"/>
                  </a:ext>
                </a:extLst>
              </p:cNvPr>
              <p:cNvSpPr/>
              <p:nvPr/>
            </p:nvSpPr>
            <p:spPr>
              <a:xfrm rot="10800000">
                <a:off x="1710521" y="2584449"/>
                <a:ext cx="619780" cy="575678"/>
              </a:xfrm>
              <a:custGeom>
                <a:avLst/>
                <a:gdLst>
                  <a:gd name="connsiteX0" fmla="*/ 669025 w 669025"/>
                  <a:gd name="connsiteY0" fmla="*/ 697730 h 697730"/>
                  <a:gd name="connsiteX1" fmla="*/ 348350 w 669025"/>
                  <a:gd name="connsiteY1" fmla="*/ 697730 h 697730"/>
                  <a:gd name="connsiteX2" fmla="*/ 320675 w 669025"/>
                  <a:gd name="connsiteY2" fmla="*/ 697730 h 697730"/>
                  <a:gd name="connsiteX3" fmla="*/ 0 w 669025"/>
                  <a:gd name="connsiteY3" fmla="*/ 697730 h 697730"/>
                  <a:gd name="connsiteX4" fmla="*/ 41025 w 669025"/>
                  <a:gd name="connsiteY4" fmla="*/ 0 h 697730"/>
                  <a:gd name="connsiteX5" fmla="*/ 307325 w 669025"/>
                  <a:gd name="connsiteY5" fmla="*/ 0 h 697730"/>
                  <a:gd name="connsiteX6" fmla="*/ 334512 w 669025"/>
                  <a:gd name="connsiteY6" fmla="*/ 462390 h 697730"/>
                  <a:gd name="connsiteX7" fmla="*/ 361700 w 669025"/>
                  <a:gd name="connsiteY7" fmla="*/ 0 h 697730"/>
                  <a:gd name="connsiteX8" fmla="*/ 628000 w 669025"/>
                  <a:gd name="connsiteY8" fmla="*/ 0 h 697730"/>
                  <a:gd name="connsiteX0" fmla="*/ 669025 w 669025"/>
                  <a:gd name="connsiteY0" fmla="*/ 697730 h 697730"/>
                  <a:gd name="connsiteX1" fmla="*/ 320675 w 669025"/>
                  <a:gd name="connsiteY1" fmla="*/ 697730 h 697730"/>
                  <a:gd name="connsiteX2" fmla="*/ 0 w 669025"/>
                  <a:gd name="connsiteY2" fmla="*/ 697730 h 697730"/>
                  <a:gd name="connsiteX3" fmla="*/ 41025 w 669025"/>
                  <a:gd name="connsiteY3" fmla="*/ 0 h 697730"/>
                  <a:gd name="connsiteX4" fmla="*/ 307325 w 669025"/>
                  <a:gd name="connsiteY4" fmla="*/ 0 h 697730"/>
                  <a:gd name="connsiteX5" fmla="*/ 334512 w 669025"/>
                  <a:gd name="connsiteY5" fmla="*/ 462390 h 697730"/>
                  <a:gd name="connsiteX6" fmla="*/ 361700 w 669025"/>
                  <a:gd name="connsiteY6" fmla="*/ 0 h 697730"/>
                  <a:gd name="connsiteX7" fmla="*/ 628000 w 669025"/>
                  <a:gd name="connsiteY7" fmla="*/ 0 h 697730"/>
                  <a:gd name="connsiteX8" fmla="*/ 669025 w 669025"/>
                  <a:gd name="connsiteY8" fmla="*/ 697730 h 697730"/>
                  <a:gd name="connsiteX0" fmla="*/ 669025 w 669025"/>
                  <a:gd name="connsiteY0" fmla="*/ 697730 h 697730"/>
                  <a:gd name="connsiteX1" fmla="*/ 0 w 669025"/>
                  <a:gd name="connsiteY1" fmla="*/ 697730 h 697730"/>
                  <a:gd name="connsiteX2" fmla="*/ 41025 w 669025"/>
                  <a:gd name="connsiteY2" fmla="*/ 0 h 697730"/>
                  <a:gd name="connsiteX3" fmla="*/ 307325 w 669025"/>
                  <a:gd name="connsiteY3" fmla="*/ 0 h 697730"/>
                  <a:gd name="connsiteX4" fmla="*/ 334512 w 669025"/>
                  <a:gd name="connsiteY4" fmla="*/ 462390 h 697730"/>
                  <a:gd name="connsiteX5" fmla="*/ 361700 w 669025"/>
                  <a:gd name="connsiteY5" fmla="*/ 0 h 697730"/>
                  <a:gd name="connsiteX6" fmla="*/ 628000 w 669025"/>
                  <a:gd name="connsiteY6" fmla="*/ 0 h 697730"/>
                  <a:gd name="connsiteX7" fmla="*/ 669025 w 669025"/>
                  <a:gd name="connsiteY7" fmla="*/ 697730 h 69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9025" h="697730">
                    <a:moveTo>
                      <a:pt x="669025" y="697730"/>
                    </a:moveTo>
                    <a:lnTo>
                      <a:pt x="0" y="697730"/>
                    </a:lnTo>
                    <a:lnTo>
                      <a:pt x="41025" y="0"/>
                    </a:lnTo>
                    <a:lnTo>
                      <a:pt x="307325" y="0"/>
                    </a:lnTo>
                    <a:lnTo>
                      <a:pt x="334512" y="462390"/>
                    </a:lnTo>
                    <a:lnTo>
                      <a:pt x="361700" y="0"/>
                    </a:lnTo>
                    <a:lnTo>
                      <a:pt x="628000" y="0"/>
                    </a:lnTo>
                    <a:lnTo>
                      <a:pt x="669025" y="69773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87" name="四角形: 上の 2 つの角を丸める 786">
                <a:extLst>
                  <a:ext uri="{FF2B5EF4-FFF2-40B4-BE49-F238E27FC236}">
                    <a16:creationId xmlns:a16="http://schemas.microsoft.com/office/drawing/2014/main" id="{8B1E3AB3-63A2-B0A8-14DD-B4B7E65C9F47}"/>
                  </a:ext>
                </a:extLst>
              </p:cNvPr>
              <p:cNvSpPr>
                <a:spLocks/>
              </p:cNvSpPr>
              <p:nvPr/>
            </p:nvSpPr>
            <p:spPr>
              <a:xfrm rot="1800000" flipH="1">
                <a:off x="1541429" y="1852855"/>
                <a:ext cx="179477" cy="558633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88" name="四角形: 上の 2 つの角を丸める 787">
                <a:extLst>
                  <a:ext uri="{FF2B5EF4-FFF2-40B4-BE49-F238E27FC236}">
                    <a16:creationId xmlns:a16="http://schemas.microsoft.com/office/drawing/2014/main" id="{C39AA3FA-2DBF-9F28-C667-AAE380BA5EEF}"/>
                  </a:ext>
                </a:extLst>
              </p:cNvPr>
              <p:cNvSpPr>
                <a:spLocks/>
              </p:cNvSpPr>
              <p:nvPr/>
            </p:nvSpPr>
            <p:spPr>
              <a:xfrm rot="20217392">
                <a:off x="2337301" y="1915855"/>
                <a:ext cx="152124" cy="575171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54B4272F-A5B3-69F4-4364-2006EAF29B3F}"/>
                  </a:ext>
                </a:extLst>
              </p:cNvPr>
              <p:cNvSpPr/>
              <p:nvPr/>
            </p:nvSpPr>
            <p:spPr>
              <a:xfrm>
                <a:off x="1656523" y="1811870"/>
                <a:ext cx="722950" cy="774060"/>
              </a:xfrm>
              <a:custGeom>
                <a:avLst/>
                <a:gdLst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159767 h 1197736"/>
                  <a:gd name="connsiteX9" fmla="*/ 0 w 933450"/>
                  <a:gd name="connsiteY9" fmla="*/ 162719 h 1197736"/>
                  <a:gd name="connsiteX10" fmla="*/ 162719 w 933450"/>
                  <a:gd name="connsiteY10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56519 w 933450"/>
                  <a:gd name="connsiteY7" fmla="*/ 1159767 h 1197736"/>
                  <a:gd name="connsiteX8" fmla="*/ 0 w 933450"/>
                  <a:gd name="connsiteY8" fmla="*/ 162719 h 1197736"/>
                  <a:gd name="connsiteX9" fmla="*/ 162719 w 933450"/>
                  <a:gd name="connsiteY9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933450 w 933450"/>
                  <a:gd name="connsiteY3" fmla="*/ 1159767 h 1197736"/>
                  <a:gd name="connsiteX4" fmla="*/ 876931 w 933450"/>
                  <a:gd name="connsiteY4" fmla="*/ 1159767 h 1197736"/>
                  <a:gd name="connsiteX5" fmla="*/ 876931 w 933450"/>
                  <a:gd name="connsiteY5" fmla="*/ 1197736 h 1197736"/>
                  <a:gd name="connsiteX6" fmla="*/ 56519 w 933450"/>
                  <a:gd name="connsiteY6" fmla="*/ 1197736 h 1197736"/>
                  <a:gd name="connsiteX7" fmla="*/ 0 w 933450"/>
                  <a:gd name="connsiteY7" fmla="*/ 162719 h 1197736"/>
                  <a:gd name="connsiteX8" fmla="*/ 162719 w 933450"/>
                  <a:gd name="connsiteY8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59767 h 1197736"/>
                  <a:gd name="connsiteX4" fmla="*/ 876931 w 933450"/>
                  <a:gd name="connsiteY4" fmla="*/ 1197736 h 1197736"/>
                  <a:gd name="connsiteX5" fmla="*/ 56519 w 933450"/>
                  <a:gd name="connsiteY5" fmla="*/ 1197736 h 1197736"/>
                  <a:gd name="connsiteX6" fmla="*/ 0 w 933450"/>
                  <a:gd name="connsiteY6" fmla="*/ 162719 h 1197736"/>
                  <a:gd name="connsiteX7" fmla="*/ 162719 w 933450"/>
                  <a:gd name="connsiteY7" fmla="*/ 0 h 1197736"/>
                  <a:gd name="connsiteX0" fmla="*/ 162719 w 933450"/>
                  <a:gd name="connsiteY0" fmla="*/ 0 h 1197736"/>
                  <a:gd name="connsiteX1" fmla="*/ 770731 w 933450"/>
                  <a:gd name="connsiteY1" fmla="*/ 0 h 1197736"/>
                  <a:gd name="connsiteX2" fmla="*/ 933450 w 933450"/>
                  <a:gd name="connsiteY2" fmla="*/ 162719 h 1197736"/>
                  <a:gd name="connsiteX3" fmla="*/ 876931 w 933450"/>
                  <a:gd name="connsiteY3" fmla="*/ 1197736 h 1197736"/>
                  <a:gd name="connsiteX4" fmla="*/ 56519 w 933450"/>
                  <a:gd name="connsiteY4" fmla="*/ 1197736 h 1197736"/>
                  <a:gd name="connsiteX5" fmla="*/ 0 w 933450"/>
                  <a:gd name="connsiteY5" fmla="*/ 162719 h 1197736"/>
                  <a:gd name="connsiteX6" fmla="*/ 162719 w 933450"/>
                  <a:gd name="connsiteY6" fmla="*/ 0 h 11977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33450" h="1197736">
                    <a:moveTo>
                      <a:pt x="162719" y="0"/>
                    </a:moveTo>
                    <a:lnTo>
                      <a:pt x="770731" y="0"/>
                    </a:lnTo>
                    <a:cubicBezTo>
                      <a:pt x="860598" y="0"/>
                      <a:pt x="933450" y="72852"/>
                      <a:pt x="933450" y="162719"/>
                    </a:cubicBezTo>
                    <a:lnTo>
                      <a:pt x="876931" y="1197736"/>
                    </a:lnTo>
                    <a:lnTo>
                      <a:pt x="56519" y="1197736"/>
                    </a:lnTo>
                    <a:lnTo>
                      <a:pt x="0" y="162719"/>
                    </a:lnTo>
                    <a:cubicBezTo>
                      <a:pt x="0" y="72852"/>
                      <a:pt x="72852" y="0"/>
                      <a:pt x="16271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0" name="二等辺三角形 789">
                <a:extLst>
                  <a:ext uri="{FF2B5EF4-FFF2-40B4-BE49-F238E27FC236}">
                    <a16:creationId xmlns:a16="http://schemas.microsoft.com/office/drawing/2014/main" id="{0FE8B1DE-122F-201F-1E57-20D1454D2C1A}"/>
                  </a:ext>
                </a:extLst>
              </p:cNvPr>
              <p:cNvSpPr/>
              <p:nvPr/>
            </p:nvSpPr>
            <p:spPr>
              <a:xfrm rot="10800000">
                <a:off x="1798344" y="1806792"/>
                <a:ext cx="441152" cy="89364"/>
              </a:xfrm>
              <a:prstGeom prst="triangle">
                <a:avLst/>
              </a:prstGeom>
              <a:solidFill>
                <a:schemeClr val="accent5">
                  <a:lumMod val="5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正方形/長方形 791">
                <a:extLst>
                  <a:ext uri="{FF2B5EF4-FFF2-40B4-BE49-F238E27FC236}">
                    <a16:creationId xmlns:a16="http://schemas.microsoft.com/office/drawing/2014/main" id="{F8931CE5-A962-A3A5-23E8-455A4BA41AD0}"/>
                  </a:ext>
                </a:extLst>
              </p:cNvPr>
              <p:cNvSpPr/>
              <p:nvPr/>
            </p:nvSpPr>
            <p:spPr>
              <a:xfrm>
                <a:off x="1997647" y="1892941"/>
                <a:ext cx="45719" cy="572445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985026A3-2BB1-C5D8-45FC-13317CF9D8A2}"/>
                  </a:ext>
                </a:extLst>
              </p:cNvPr>
              <p:cNvSpPr/>
              <p:nvPr/>
            </p:nvSpPr>
            <p:spPr>
              <a:xfrm>
                <a:off x="1692140" y="2466868"/>
                <a:ext cx="650986" cy="119063"/>
              </a:xfrm>
              <a:custGeom>
                <a:avLst/>
                <a:gdLst>
                  <a:gd name="connsiteX0" fmla="*/ 0 w 650986"/>
                  <a:gd name="connsiteY0" fmla="*/ 0 h 119063"/>
                  <a:gd name="connsiteX1" fmla="*/ 650986 w 650986"/>
                  <a:gd name="connsiteY1" fmla="*/ 0 h 119063"/>
                  <a:gd name="connsiteX2" fmla="*/ 643195 w 650986"/>
                  <a:gd name="connsiteY2" fmla="*/ 119063 h 119063"/>
                  <a:gd name="connsiteX3" fmla="*/ 7792 w 650986"/>
                  <a:gd name="connsiteY3" fmla="*/ 1190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50986" h="119063">
                    <a:moveTo>
                      <a:pt x="0" y="0"/>
                    </a:moveTo>
                    <a:lnTo>
                      <a:pt x="650986" y="0"/>
                    </a:lnTo>
                    <a:lnTo>
                      <a:pt x="643195" y="119063"/>
                    </a:lnTo>
                    <a:lnTo>
                      <a:pt x="7792" y="119063"/>
                    </a:lnTo>
                    <a:close/>
                  </a:path>
                </a:pathLst>
              </a:cu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E1E0D2A7-13A8-975A-89F3-6C3A2DF0C9AD}"/>
                  </a:ext>
                </a:extLst>
              </p:cNvPr>
              <p:cNvSpPr/>
              <p:nvPr/>
            </p:nvSpPr>
            <p:spPr>
              <a:xfrm>
                <a:off x="1812821" y="1663172"/>
                <a:ext cx="392218" cy="282244"/>
              </a:xfrm>
              <a:prstGeom prst="ellipse">
                <a:avLst/>
              </a:prstGeom>
              <a:solidFill>
                <a:srgbClr val="FF000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95" name="グループ化 794">
                <a:extLst>
                  <a:ext uri="{FF2B5EF4-FFF2-40B4-BE49-F238E27FC236}">
                    <a16:creationId xmlns:a16="http://schemas.microsoft.com/office/drawing/2014/main" id="{061385D0-0754-19A5-6D3D-79A86C317D50}"/>
                  </a:ext>
                </a:extLst>
              </p:cNvPr>
              <p:cNvGrpSpPr/>
              <p:nvPr/>
            </p:nvGrpSpPr>
            <p:grpSpPr>
              <a:xfrm>
                <a:off x="1379015" y="726505"/>
                <a:ext cx="1278092" cy="1115392"/>
                <a:chOff x="1282644" y="726505"/>
                <a:chExt cx="1278092" cy="1115392"/>
              </a:xfrm>
            </p:grpSpPr>
            <p:sp>
              <p:nvSpPr>
                <p:cNvPr id="800" name="楕円 799">
                  <a:extLst>
                    <a:ext uri="{FF2B5EF4-FFF2-40B4-BE49-F238E27FC236}">
                      <a16:creationId xmlns:a16="http://schemas.microsoft.com/office/drawing/2014/main" id="{BAB9D7F4-90F1-9221-923A-D958F37708E2}"/>
                    </a:ext>
                  </a:extLst>
                </p:cNvPr>
                <p:cNvSpPr/>
                <p:nvPr/>
              </p:nvSpPr>
              <p:spPr>
                <a:xfrm>
                  <a:off x="1282644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楕円 800">
                  <a:extLst>
                    <a:ext uri="{FF2B5EF4-FFF2-40B4-BE49-F238E27FC236}">
                      <a16:creationId xmlns:a16="http://schemas.microsoft.com/office/drawing/2014/main" id="{14D9974C-0497-8741-5A43-E69B9318B663}"/>
                    </a:ext>
                  </a:extLst>
                </p:cNvPr>
                <p:cNvSpPr/>
                <p:nvPr/>
              </p:nvSpPr>
              <p:spPr>
                <a:xfrm>
                  <a:off x="2348626" y="1204351"/>
                  <a:ext cx="212110" cy="261885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2" name="楕円 801">
                  <a:extLst>
                    <a:ext uri="{FF2B5EF4-FFF2-40B4-BE49-F238E27FC236}">
                      <a16:creationId xmlns:a16="http://schemas.microsoft.com/office/drawing/2014/main" id="{4904B3AD-C629-37A2-CB3C-CA0BA600C380}"/>
                    </a:ext>
                  </a:extLst>
                </p:cNvPr>
                <p:cNvSpPr/>
                <p:nvPr/>
              </p:nvSpPr>
              <p:spPr>
                <a:xfrm>
                  <a:off x="1363931" y="726505"/>
                  <a:ext cx="1115393" cy="1115392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アーチ 804">
                  <a:extLst>
                    <a:ext uri="{FF2B5EF4-FFF2-40B4-BE49-F238E27FC236}">
                      <a16:creationId xmlns:a16="http://schemas.microsoft.com/office/drawing/2014/main" id="{4C8AE2B8-545A-C290-6655-31626E9EF729}"/>
                    </a:ext>
                  </a:extLst>
                </p:cNvPr>
                <p:cNvSpPr/>
                <p:nvPr/>
              </p:nvSpPr>
              <p:spPr>
                <a:xfrm rot="10800000">
                  <a:off x="1772369" y="1416036"/>
                  <a:ext cx="295176" cy="295176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797" name="グループ化 796">
                <a:extLst>
                  <a:ext uri="{FF2B5EF4-FFF2-40B4-BE49-F238E27FC236}">
                    <a16:creationId xmlns:a16="http://schemas.microsoft.com/office/drawing/2014/main" id="{273FD0CD-9018-2FC9-F43D-F55BA36A6D84}"/>
                  </a:ext>
                </a:extLst>
              </p:cNvPr>
              <p:cNvGrpSpPr/>
              <p:nvPr/>
            </p:nvGrpSpPr>
            <p:grpSpPr>
              <a:xfrm>
                <a:off x="1475874" y="595859"/>
                <a:ext cx="1082710" cy="559844"/>
                <a:chOff x="2828995" y="1981244"/>
                <a:chExt cx="949902" cy="555391"/>
              </a:xfrm>
            </p:grpSpPr>
            <p:sp>
              <p:nvSpPr>
                <p:cNvPr id="798" name="フリーフォーム: 図形 797">
                  <a:extLst>
                    <a:ext uri="{FF2B5EF4-FFF2-40B4-BE49-F238E27FC236}">
                      <a16:creationId xmlns:a16="http://schemas.microsoft.com/office/drawing/2014/main" id="{197FCECF-4F3E-67E1-B97A-EDC36E757107}"/>
                    </a:ext>
                  </a:extLst>
                </p:cNvPr>
                <p:cNvSpPr/>
                <p:nvPr/>
              </p:nvSpPr>
              <p:spPr>
                <a:xfrm>
                  <a:off x="2832842" y="1981244"/>
                  <a:ext cx="942208" cy="461906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2208" h="436793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lnTo>
                        <a:pt x="841847" y="428749"/>
                      </a:lnTo>
                      <a:cubicBezTo>
                        <a:pt x="722094" y="422423"/>
                        <a:pt x="598102" y="419100"/>
                        <a:pt x="471104" y="419100"/>
                      </a:cubicBezTo>
                      <a:cubicBezTo>
                        <a:pt x="344106" y="419100"/>
                        <a:pt x="220114" y="422423"/>
                        <a:pt x="100361" y="428749"/>
                      </a:cubicBezTo>
                      <a:lnTo>
                        <a:pt x="0" y="436793"/>
                      </a:ln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9" name="フリーフォーム: 図形 798">
                  <a:extLst>
                    <a:ext uri="{FF2B5EF4-FFF2-40B4-BE49-F238E27FC236}">
                      <a16:creationId xmlns:a16="http://schemas.microsoft.com/office/drawing/2014/main" id="{FE5CF99C-5D97-8D01-ED05-AE91958E6FA9}"/>
                    </a:ext>
                  </a:extLst>
                </p:cNvPr>
                <p:cNvSpPr/>
                <p:nvPr/>
              </p:nvSpPr>
              <p:spPr>
                <a:xfrm>
                  <a:off x="2828995" y="2392927"/>
                  <a:ext cx="949902" cy="143708"/>
                </a:xfrm>
                <a:custGeom>
                  <a:avLst/>
                  <a:gdLst>
                    <a:gd name="connsiteX0" fmla="*/ 472570 w 949902"/>
                    <a:gd name="connsiteY0" fmla="*/ 0 h 169902"/>
                    <a:gd name="connsiteX1" fmla="*/ 845694 w 949902"/>
                    <a:gd name="connsiteY1" fmla="*/ 64211 h 169902"/>
                    <a:gd name="connsiteX2" fmla="*/ 946055 w 949902"/>
                    <a:gd name="connsiteY2" fmla="*/ 66126 h 169902"/>
                    <a:gd name="connsiteX3" fmla="*/ 949902 w 949902"/>
                    <a:gd name="connsiteY3" fmla="*/ 75211 h 169902"/>
                    <a:gd name="connsiteX4" fmla="*/ 810792 w 949902"/>
                    <a:gd name="connsiteY4" fmla="*/ 155175 h 169902"/>
                    <a:gd name="connsiteX5" fmla="*/ 719050 w 949902"/>
                    <a:gd name="connsiteY5" fmla="*/ 169902 h 169902"/>
                    <a:gd name="connsiteX6" fmla="*/ 661849 w 949902"/>
                    <a:gd name="connsiteY6" fmla="*/ 159634 h 169902"/>
                    <a:gd name="connsiteX7" fmla="*/ 472570 w 949902"/>
                    <a:gd name="connsiteY7" fmla="*/ 135732 h 169902"/>
                    <a:gd name="connsiteX8" fmla="*/ 285672 w 949902"/>
                    <a:gd name="connsiteY8" fmla="*/ 159634 h 169902"/>
                    <a:gd name="connsiteX9" fmla="*/ 230121 w 949902"/>
                    <a:gd name="connsiteY9" fmla="*/ 169785 h 169902"/>
                    <a:gd name="connsiteX10" fmla="*/ 139110 w 949902"/>
                    <a:gd name="connsiteY10" fmla="*/ 155175 h 169902"/>
                    <a:gd name="connsiteX11" fmla="*/ 0 w 949902"/>
                    <a:gd name="connsiteY11" fmla="*/ 75211 h 169902"/>
                    <a:gd name="connsiteX12" fmla="*/ 3847 w 949902"/>
                    <a:gd name="connsiteY12" fmla="*/ 66126 h 169902"/>
                    <a:gd name="connsiteX13" fmla="*/ 104208 w 949902"/>
                    <a:gd name="connsiteY13" fmla="*/ 64211 h 169902"/>
                    <a:gd name="connsiteX14" fmla="*/ 472570 w 949902"/>
                    <a:gd name="connsiteY14" fmla="*/ 0 h 169902"/>
                    <a:gd name="connsiteX0" fmla="*/ 472570 w 949902"/>
                    <a:gd name="connsiteY0" fmla="*/ 0 h 143708"/>
                    <a:gd name="connsiteX1" fmla="*/ 845694 w 949902"/>
                    <a:gd name="connsiteY1" fmla="*/ 38017 h 143708"/>
                    <a:gd name="connsiteX2" fmla="*/ 946055 w 949902"/>
                    <a:gd name="connsiteY2" fmla="*/ 39932 h 143708"/>
                    <a:gd name="connsiteX3" fmla="*/ 949902 w 949902"/>
                    <a:gd name="connsiteY3" fmla="*/ 49017 h 143708"/>
                    <a:gd name="connsiteX4" fmla="*/ 810792 w 949902"/>
                    <a:gd name="connsiteY4" fmla="*/ 128981 h 143708"/>
                    <a:gd name="connsiteX5" fmla="*/ 719050 w 949902"/>
                    <a:gd name="connsiteY5" fmla="*/ 143708 h 143708"/>
                    <a:gd name="connsiteX6" fmla="*/ 661849 w 949902"/>
                    <a:gd name="connsiteY6" fmla="*/ 133440 h 143708"/>
                    <a:gd name="connsiteX7" fmla="*/ 472570 w 949902"/>
                    <a:gd name="connsiteY7" fmla="*/ 109538 h 143708"/>
                    <a:gd name="connsiteX8" fmla="*/ 285672 w 949902"/>
                    <a:gd name="connsiteY8" fmla="*/ 133440 h 143708"/>
                    <a:gd name="connsiteX9" fmla="*/ 230121 w 949902"/>
                    <a:gd name="connsiteY9" fmla="*/ 143591 h 143708"/>
                    <a:gd name="connsiteX10" fmla="*/ 139110 w 949902"/>
                    <a:gd name="connsiteY10" fmla="*/ 128981 h 143708"/>
                    <a:gd name="connsiteX11" fmla="*/ 0 w 949902"/>
                    <a:gd name="connsiteY11" fmla="*/ 49017 h 143708"/>
                    <a:gd name="connsiteX12" fmla="*/ 3847 w 949902"/>
                    <a:gd name="connsiteY12" fmla="*/ 39932 h 143708"/>
                    <a:gd name="connsiteX13" fmla="*/ 104208 w 949902"/>
                    <a:gd name="connsiteY13" fmla="*/ 38017 h 143708"/>
                    <a:gd name="connsiteX14" fmla="*/ 472570 w 949902"/>
                    <a:gd name="connsiteY14" fmla="*/ 0 h 143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49902" h="143708">
                      <a:moveTo>
                        <a:pt x="472570" y="0"/>
                      </a:moveTo>
                      <a:cubicBezTo>
                        <a:pt x="599568" y="0"/>
                        <a:pt x="725941" y="36510"/>
                        <a:pt x="845694" y="38017"/>
                      </a:cubicBezTo>
                      <a:lnTo>
                        <a:pt x="946055" y="39932"/>
                      </a:lnTo>
                      <a:lnTo>
                        <a:pt x="949902" y="49017"/>
                      </a:lnTo>
                      <a:cubicBezTo>
                        <a:pt x="949902" y="80245"/>
                        <a:pt x="896741" y="108517"/>
                        <a:pt x="810792" y="128981"/>
                      </a:cubicBezTo>
                      <a:lnTo>
                        <a:pt x="719050" y="143708"/>
                      </a:lnTo>
                      <a:lnTo>
                        <a:pt x="661849" y="133440"/>
                      </a:lnTo>
                      <a:cubicBezTo>
                        <a:pt x="599412" y="121418"/>
                        <a:pt x="536069" y="109538"/>
                        <a:pt x="472570" y="109538"/>
                      </a:cubicBezTo>
                      <a:cubicBezTo>
                        <a:pt x="409071" y="109538"/>
                        <a:pt x="346919" y="121418"/>
                        <a:pt x="285672" y="133440"/>
                      </a:cubicBezTo>
                      <a:lnTo>
                        <a:pt x="230121" y="143591"/>
                      </a:lnTo>
                      <a:lnTo>
                        <a:pt x="139110" y="128981"/>
                      </a:lnTo>
                      <a:cubicBezTo>
                        <a:pt x="53161" y="108517"/>
                        <a:pt x="0" y="80245"/>
                        <a:pt x="0" y="49017"/>
                      </a:cubicBezTo>
                      <a:lnTo>
                        <a:pt x="3847" y="39932"/>
                      </a:lnTo>
                      <a:lnTo>
                        <a:pt x="104208" y="38017"/>
                      </a:lnTo>
                      <a:cubicBezTo>
                        <a:pt x="223961" y="36510"/>
                        <a:pt x="345572" y="0"/>
                        <a:pt x="472570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806" name="グループ化 805">
              <a:extLst>
                <a:ext uri="{FF2B5EF4-FFF2-40B4-BE49-F238E27FC236}">
                  <a16:creationId xmlns:a16="http://schemas.microsoft.com/office/drawing/2014/main" id="{A70FB23D-79C5-15A3-60B6-775CEE1A5B25}"/>
                </a:ext>
              </a:extLst>
            </p:cNvPr>
            <p:cNvGrpSpPr/>
            <p:nvPr/>
          </p:nvGrpSpPr>
          <p:grpSpPr>
            <a:xfrm>
              <a:off x="1644593" y="4446111"/>
              <a:ext cx="1371796" cy="1297710"/>
              <a:chOff x="5238037" y="1169084"/>
              <a:chExt cx="2020265" cy="1911160"/>
            </a:xfrm>
          </p:grpSpPr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047649D5-F9C9-6430-BEFF-C5BC113A6F9A}"/>
                  </a:ext>
                </a:extLst>
              </p:cNvPr>
              <p:cNvSpPr/>
              <p:nvPr/>
            </p:nvSpPr>
            <p:spPr>
              <a:xfrm rot="10800000">
                <a:off x="6464579" y="2468077"/>
                <a:ext cx="793723" cy="612167"/>
              </a:xfrm>
              <a:custGeom>
                <a:avLst/>
                <a:gdLst>
                  <a:gd name="csX0" fmla="*/ 1145447 w 1145447"/>
                  <a:gd name="csY0" fmla="*/ 883338 h 883438"/>
                  <a:gd name="csX1" fmla="*/ 549781 w 1145447"/>
                  <a:gd name="csY1" fmla="*/ 561661 h 883438"/>
                  <a:gd name="csX2" fmla="*/ 503517 w 1145447"/>
                  <a:gd name="csY2" fmla="*/ 474605 h 883438"/>
                  <a:gd name="csX3" fmla="*/ 503118 w 1145447"/>
                  <a:gd name="csY3" fmla="*/ 474780 h 883438"/>
                  <a:gd name="csX4" fmla="*/ 2614 w 1145447"/>
                  <a:gd name="csY4" fmla="*/ 154030 h 883438"/>
                  <a:gd name="csX5" fmla="*/ 0 w 1145447"/>
                  <a:gd name="csY5" fmla="*/ 100 h 883438"/>
                  <a:gd name="csX6" fmla="*/ 595666 w 1145447"/>
                  <a:gd name="csY6" fmla="*/ 321777 h 883438"/>
                  <a:gd name="csX7" fmla="*/ 641931 w 1145447"/>
                  <a:gd name="csY7" fmla="*/ 408833 h 883438"/>
                  <a:gd name="csX8" fmla="*/ 642329 w 1145447"/>
                  <a:gd name="csY8" fmla="*/ 408658 h 883438"/>
                  <a:gd name="csX9" fmla="*/ 1142833 w 1145447"/>
                  <a:gd name="csY9" fmla="*/ 729408 h 883438"/>
                  <a:gd name="csX10" fmla="*/ 1145447 w 1145447"/>
                  <a:gd name="csY10" fmla="*/ 883338 h 8834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</a:cxnLst>
                <a:rect l="l" t="t" r="r" b="b"/>
                <a:pathLst>
                  <a:path w="1145447" h="883438">
                    <a:moveTo>
                      <a:pt x="1145447" y="883338"/>
                    </a:moveTo>
                    <a:cubicBezTo>
                      <a:pt x="901992" y="887473"/>
                      <a:pt x="677171" y="763415"/>
                      <a:pt x="549781" y="561661"/>
                    </a:cubicBezTo>
                    <a:lnTo>
                      <a:pt x="503517" y="474605"/>
                    </a:lnTo>
                    <a:lnTo>
                      <a:pt x="503118" y="474780"/>
                    </a:lnTo>
                    <a:cubicBezTo>
                      <a:pt x="416132" y="276799"/>
                      <a:pt x="218830" y="150358"/>
                      <a:pt x="2614" y="154030"/>
                    </a:cubicBezTo>
                    <a:cubicBezTo>
                      <a:pt x="1743" y="102720"/>
                      <a:pt x="871" y="51410"/>
                      <a:pt x="0" y="100"/>
                    </a:cubicBezTo>
                    <a:cubicBezTo>
                      <a:pt x="243456" y="-4035"/>
                      <a:pt x="468276" y="120023"/>
                      <a:pt x="595666" y="321777"/>
                    </a:cubicBezTo>
                    <a:lnTo>
                      <a:pt x="641931" y="408833"/>
                    </a:lnTo>
                    <a:lnTo>
                      <a:pt x="642329" y="408658"/>
                    </a:lnTo>
                    <a:cubicBezTo>
                      <a:pt x="729315" y="606639"/>
                      <a:pt x="926617" y="733080"/>
                      <a:pt x="1142833" y="729408"/>
                    </a:cubicBezTo>
                    <a:cubicBezTo>
                      <a:pt x="1143704" y="780718"/>
                      <a:pt x="1144576" y="832028"/>
                      <a:pt x="1145447" y="88333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E9DF6E15-4D3B-92BC-E842-9F0A245CAC40}"/>
                  </a:ext>
                </a:extLst>
              </p:cNvPr>
              <p:cNvGrpSpPr/>
              <p:nvPr/>
            </p:nvGrpSpPr>
            <p:grpSpPr>
              <a:xfrm rot="18900000">
                <a:off x="5238037" y="1169084"/>
                <a:ext cx="916816" cy="1820624"/>
                <a:chOff x="4745585" y="3823765"/>
                <a:chExt cx="1198167" cy="2379334"/>
              </a:xfrm>
            </p:grpSpPr>
            <p:sp>
              <p:nvSpPr>
                <p:cNvPr id="809" name="四角形: 上の 2 つの角を丸める 808">
                  <a:extLst>
                    <a:ext uri="{FF2B5EF4-FFF2-40B4-BE49-F238E27FC236}">
                      <a16:creationId xmlns:a16="http://schemas.microsoft.com/office/drawing/2014/main" id="{6FF52E6A-6518-EE4D-9F75-CD40D285E954}"/>
                    </a:ext>
                  </a:extLst>
                </p:cNvPr>
                <p:cNvSpPr/>
                <p:nvPr/>
              </p:nvSpPr>
              <p:spPr>
                <a:xfrm>
                  <a:off x="5584455" y="5985078"/>
                  <a:ext cx="215670" cy="218021"/>
                </a:xfrm>
                <a:prstGeom prst="round2SameRect">
                  <a:avLst>
                    <a:gd name="adj1" fmla="val 10653"/>
                    <a:gd name="adj2" fmla="val 411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10" name="フリーフォーム: 図形 809">
                  <a:extLst>
                    <a:ext uri="{FF2B5EF4-FFF2-40B4-BE49-F238E27FC236}">
                      <a16:creationId xmlns:a16="http://schemas.microsoft.com/office/drawing/2014/main" id="{02870148-E7DF-0E2A-820D-DE24C44205C0}"/>
                    </a:ext>
                  </a:extLst>
                </p:cNvPr>
                <p:cNvSpPr/>
                <p:nvPr/>
              </p:nvSpPr>
              <p:spPr>
                <a:xfrm rot="11700000">
                  <a:off x="5147501" y="5017552"/>
                  <a:ext cx="270501" cy="624537"/>
                </a:xfrm>
                <a:custGeom>
                  <a:avLst/>
                  <a:gdLst>
                    <a:gd name="csX0" fmla="*/ 95931 w 252239"/>
                    <a:gd name="csY0" fmla="*/ 553090 h 553090"/>
                    <a:gd name="csX1" fmla="*/ 0 w 252239"/>
                    <a:gd name="csY1" fmla="*/ 457159 h 553090"/>
                    <a:gd name="csX2" fmla="*/ 1356 w 252239"/>
                    <a:gd name="csY2" fmla="*/ 432536 h 553090"/>
                    <a:gd name="csX3" fmla="*/ 187114 w 252239"/>
                    <a:gd name="csY3" fmla="*/ 17839 h 553090"/>
                    <a:gd name="csX4" fmla="*/ 218499 w 252239"/>
                    <a:gd name="csY4" fmla="*/ 0 h 553090"/>
                    <a:gd name="csX5" fmla="*/ 252239 w 252239"/>
                    <a:gd name="csY5" fmla="*/ 33740 h 553090"/>
                    <a:gd name="csX6" fmla="*/ 221718 w 252239"/>
                    <a:gd name="csY6" fmla="*/ 66301 h 553090"/>
                    <a:gd name="csX7" fmla="*/ 95746 w 252239"/>
                    <a:gd name="csY7" fmla="*/ 548633 h 55309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52239" h="553090">
                      <a:moveTo>
                        <a:pt x="95931" y="553090"/>
                      </a:moveTo>
                      <a:lnTo>
                        <a:pt x="0" y="457159"/>
                      </a:lnTo>
                      <a:lnTo>
                        <a:pt x="1356" y="432536"/>
                      </a:lnTo>
                      <a:cubicBezTo>
                        <a:pt x="22310" y="245035"/>
                        <a:pt x="93015" y="90715"/>
                        <a:pt x="187114" y="17839"/>
                      </a:cubicBezTo>
                      <a:lnTo>
                        <a:pt x="218499" y="0"/>
                      </a:lnTo>
                      <a:lnTo>
                        <a:pt x="252239" y="33740"/>
                      </a:lnTo>
                      <a:lnTo>
                        <a:pt x="221718" y="66301"/>
                      </a:lnTo>
                      <a:cubicBezTo>
                        <a:pt x="143429" y="181907"/>
                        <a:pt x="95746" y="358019"/>
                        <a:pt x="95746" y="5486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1" name="フリーフォーム: 図形 810">
                  <a:extLst>
                    <a:ext uri="{FF2B5EF4-FFF2-40B4-BE49-F238E27FC236}">
                      <a16:creationId xmlns:a16="http://schemas.microsoft.com/office/drawing/2014/main" id="{0152C061-85FD-A327-CECE-ADA9B18ECD0B}"/>
                    </a:ext>
                  </a:extLst>
                </p:cNvPr>
                <p:cNvSpPr/>
                <p:nvPr/>
              </p:nvSpPr>
              <p:spPr>
                <a:xfrm rot="19800000">
                  <a:off x="4745585" y="3823765"/>
                  <a:ext cx="403090" cy="930747"/>
                </a:xfrm>
                <a:custGeom>
                  <a:avLst/>
                  <a:gdLst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796826 w 883150"/>
                    <a:gd name="csY2" fmla="*/ 928776 h 2039217"/>
                    <a:gd name="csX3" fmla="*/ 797594 w 883150"/>
                    <a:gd name="csY3" fmla="*/ 928776 h 2039217"/>
                    <a:gd name="csX4" fmla="*/ 883150 w 883150"/>
                    <a:gd name="csY4" fmla="*/ 2039217 h 2039217"/>
                    <a:gd name="csX5" fmla="*/ 375818 w 883150"/>
                    <a:gd name="csY5" fmla="*/ 2039217 h 2039217"/>
                    <a:gd name="csX6" fmla="*/ 454391 w 883150"/>
                    <a:gd name="csY6" fmla="*/ 1019411 h 2039217"/>
                    <a:gd name="csX7" fmla="*/ 0 w 883150"/>
                    <a:gd name="csY7" fmla="*/ 106597 h 2039217"/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796826 w 883150"/>
                    <a:gd name="csY2" fmla="*/ 928776 h 2039217"/>
                    <a:gd name="csX3" fmla="*/ 883150 w 883150"/>
                    <a:gd name="csY3" fmla="*/ 2039217 h 2039217"/>
                    <a:gd name="csX4" fmla="*/ 375818 w 883150"/>
                    <a:gd name="csY4" fmla="*/ 2039217 h 2039217"/>
                    <a:gd name="csX5" fmla="*/ 454391 w 883150"/>
                    <a:gd name="csY5" fmla="*/ 1019411 h 2039217"/>
                    <a:gd name="csX6" fmla="*/ 0 w 883150"/>
                    <a:gd name="csY6" fmla="*/ 106597 h 2039217"/>
                    <a:gd name="csX7" fmla="*/ 184631 w 883150"/>
                    <a:gd name="csY7" fmla="*/ 0 h 2039217"/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883150 w 883150"/>
                    <a:gd name="csY2" fmla="*/ 2039217 h 2039217"/>
                    <a:gd name="csX3" fmla="*/ 375818 w 883150"/>
                    <a:gd name="csY3" fmla="*/ 2039217 h 2039217"/>
                    <a:gd name="csX4" fmla="*/ 454391 w 883150"/>
                    <a:gd name="csY4" fmla="*/ 1019411 h 2039217"/>
                    <a:gd name="csX5" fmla="*/ 0 w 883150"/>
                    <a:gd name="csY5" fmla="*/ 106597 h 2039217"/>
                    <a:gd name="csX6" fmla="*/ 184631 w 883150"/>
                    <a:gd name="csY6" fmla="*/ 0 h 203921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883150" h="2039217">
                      <a:moveTo>
                        <a:pt x="184631" y="0"/>
                      </a:moveTo>
                      <a:lnTo>
                        <a:pt x="799281" y="927358"/>
                      </a:lnTo>
                      <a:lnTo>
                        <a:pt x="883150" y="2039217"/>
                      </a:lnTo>
                      <a:lnTo>
                        <a:pt x="375818" y="2039217"/>
                      </a:lnTo>
                      <a:lnTo>
                        <a:pt x="454391" y="1019411"/>
                      </a:lnTo>
                      <a:lnTo>
                        <a:pt x="0" y="106597"/>
                      </a:lnTo>
                      <a:lnTo>
                        <a:pt x="18463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2" name="四角形: 上の 2 つの角を丸める 811">
                  <a:extLst>
                    <a:ext uri="{FF2B5EF4-FFF2-40B4-BE49-F238E27FC236}">
                      <a16:creationId xmlns:a16="http://schemas.microsoft.com/office/drawing/2014/main" id="{D6323E83-5D02-28A7-6FE2-A9C4685195B1}"/>
                    </a:ext>
                  </a:extLst>
                </p:cNvPr>
                <p:cNvSpPr/>
                <p:nvPr/>
              </p:nvSpPr>
              <p:spPr>
                <a:xfrm rot="19800000">
                  <a:off x="5173341" y="4594180"/>
                  <a:ext cx="270193" cy="309490"/>
                </a:xfrm>
                <a:prstGeom prst="round2SameRect">
                  <a:avLst>
                    <a:gd name="adj1" fmla="val 12598"/>
                    <a:gd name="adj2" fmla="val 13036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13" name="四角形: 上の 2 つの角を丸める 812">
                  <a:extLst>
                    <a:ext uri="{FF2B5EF4-FFF2-40B4-BE49-F238E27FC236}">
                      <a16:creationId xmlns:a16="http://schemas.microsoft.com/office/drawing/2014/main" id="{F57849D1-AEDD-4349-2870-D5559A3DCC1A}"/>
                    </a:ext>
                  </a:extLst>
                </p:cNvPr>
                <p:cNvSpPr/>
                <p:nvPr/>
              </p:nvSpPr>
              <p:spPr>
                <a:xfrm>
                  <a:off x="5503948" y="5906994"/>
                  <a:ext cx="376684" cy="143469"/>
                </a:xfrm>
                <a:prstGeom prst="round2SameRect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4" name="フリーフォーム: 図形 813">
                  <a:extLst>
                    <a:ext uri="{FF2B5EF4-FFF2-40B4-BE49-F238E27FC236}">
                      <a16:creationId xmlns:a16="http://schemas.microsoft.com/office/drawing/2014/main" id="{026BF6AA-33F4-D77C-61DA-599DFB53C229}"/>
                    </a:ext>
                  </a:extLst>
                </p:cNvPr>
                <p:cNvSpPr/>
                <p:nvPr/>
              </p:nvSpPr>
              <p:spPr>
                <a:xfrm rot="19800000">
                  <a:off x="4876037" y="4789073"/>
                  <a:ext cx="1067715" cy="1363301"/>
                </a:xfrm>
                <a:custGeom>
                  <a:avLst/>
                  <a:gdLst>
                    <a:gd name="csX0" fmla="*/ 486505 w 1067715"/>
                    <a:gd name="csY0" fmla="*/ 109936 h 1363301"/>
                    <a:gd name="csX1" fmla="*/ 329200 w 1067715"/>
                    <a:gd name="csY1" fmla="*/ 152086 h 1363301"/>
                    <a:gd name="csX2" fmla="*/ 109936 w 1067715"/>
                    <a:gd name="csY2" fmla="*/ 531862 h 1363301"/>
                    <a:gd name="csX3" fmla="*/ 152086 w 1067715"/>
                    <a:gd name="csY3" fmla="*/ 689167 h 1363301"/>
                    <a:gd name="csX4" fmla="*/ 473476 w 1067715"/>
                    <a:gd name="csY4" fmla="*/ 874722 h 1363301"/>
                    <a:gd name="csX5" fmla="*/ 544661 w 1067715"/>
                    <a:gd name="csY5" fmla="*/ 751426 h 1363301"/>
                    <a:gd name="csX6" fmla="*/ 544271 w 1067715"/>
                    <a:gd name="csY6" fmla="*/ 749492 h 1363301"/>
                    <a:gd name="csX7" fmla="*/ 544271 w 1067715"/>
                    <a:gd name="csY7" fmla="*/ 309888 h 1363301"/>
                    <a:gd name="csX8" fmla="*/ 544271 w 1067715"/>
                    <a:gd name="csY8" fmla="*/ 143287 h 1363301"/>
                    <a:gd name="csX9" fmla="*/ 992502 w 1067715"/>
                    <a:gd name="csY9" fmla="*/ 29402 h 1363301"/>
                    <a:gd name="csX10" fmla="*/ 1066815 w 1067715"/>
                    <a:gd name="csY10" fmla="*/ 141514 h 1363301"/>
                    <a:gd name="csX11" fmla="*/ 1066815 w 1067715"/>
                    <a:gd name="csY11" fmla="*/ 736805 h 1363301"/>
                    <a:gd name="csX12" fmla="*/ 1067715 w 1067715"/>
                    <a:gd name="csY12" fmla="*/ 749717 h 1363301"/>
                    <a:gd name="csX13" fmla="*/ 1065349 w 1067715"/>
                    <a:gd name="csY13" fmla="*/ 756755 h 1363301"/>
                    <a:gd name="csX14" fmla="*/ 1061462 w 1067715"/>
                    <a:gd name="csY14" fmla="*/ 776007 h 1363301"/>
                    <a:gd name="csX15" fmla="*/ 1056301 w 1067715"/>
                    <a:gd name="csY15" fmla="*/ 783661 h 1363301"/>
                    <a:gd name="csX16" fmla="*/ 1054143 w 1067715"/>
                    <a:gd name="csY16" fmla="*/ 790080 h 1363301"/>
                    <a:gd name="csX17" fmla="*/ 789094 w 1067715"/>
                    <a:gd name="csY17" fmla="*/ 1249158 h 1363301"/>
                    <a:gd name="csX18" fmla="*/ 797579 w 1067715"/>
                    <a:gd name="csY18" fmla="*/ 1260216 h 1363301"/>
                    <a:gd name="csX19" fmla="*/ 790845 w 1067715"/>
                    <a:gd name="csY19" fmla="*/ 1311361 h 1363301"/>
                    <a:gd name="csX20" fmla="*/ 765932 w 1067715"/>
                    <a:gd name="csY20" fmla="*/ 1354512 h 1363301"/>
                    <a:gd name="csX21" fmla="*/ 741927 w 1067715"/>
                    <a:gd name="csY21" fmla="*/ 1360944 h 1363301"/>
                    <a:gd name="csX22" fmla="*/ 317020 w 1067715"/>
                    <a:gd name="csY22" fmla="*/ 1115624 h 1363301"/>
                    <a:gd name="csX23" fmla="*/ 310588 w 1067715"/>
                    <a:gd name="csY23" fmla="*/ 1091619 h 1363301"/>
                    <a:gd name="csX24" fmla="*/ 335501 w 1067715"/>
                    <a:gd name="csY24" fmla="*/ 1048468 h 1363301"/>
                    <a:gd name="csX25" fmla="*/ 376427 w 1067715"/>
                    <a:gd name="csY25" fmla="*/ 1017064 h 1363301"/>
                    <a:gd name="csX26" fmla="*/ 390245 w 1067715"/>
                    <a:gd name="csY26" fmla="*/ 1018883 h 1363301"/>
                    <a:gd name="csX27" fmla="*/ 426239 w 1067715"/>
                    <a:gd name="csY27" fmla="*/ 956539 h 1363301"/>
                    <a:gd name="csX28" fmla="*/ 104849 w 1067715"/>
                    <a:gd name="csY28" fmla="*/ 770984 h 1363301"/>
                    <a:gd name="csX29" fmla="*/ 28119 w 1067715"/>
                    <a:gd name="csY29" fmla="*/ 484625 h 1363301"/>
                    <a:gd name="csX30" fmla="*/ 247383 w 1067715"/>
                    <a:gd name="csY30" fmla="*/ 104849 h 1363301"/>
                    <a:gd name="csX31" fmla="*/ 533742 w 1067715"/>
                    <a:gd name="csY31" fmla="*/ 28119 h 1363301"/>
                    <a:gd name="csX32" fmla="*/ 580471 w 1067715"/>
                    <a:gd name="csY32" fmla="*/ 55098 h 1363301"/>
                    <a:gd name="csX33" fmla="*/ 618584 w 1067715"/>
                    <a:gd name="csY33" fmla="*/ 29402 h 1363301"/>
                    <a:gd name="csX34" fmla="*/ 665945 w 1067715"/>
                    <a:gd name="csY34" fmla="*/ 19840 h 1363301"/>
                    <a:gd name="csX35" fmla="*/ 711730 w 1067715"/>
                    <a:gd name="csY35" fmla="*/ 19840 h 1363301"/>
                    <a:gd name="csX36" fmla="*/ 945141 w 1067715"/>
                    <a:gd name="csY36" fmla="*/ 19840 h 1363301"/>
                    <a:gd name="csX37" fmla="*/ 992502 w 1067715"/>
                    <a:gd name="csY37" fmla="*/ 29402 h 136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</a:cxnLst>
                  <a:rect l="l" t="t" r="r" b="b"/>
                  <a:pathLst>
                    <a:path w="1067715" h="1363301">
                      <a:moveTo>
                        <a:pt x="486505" y="109936"/>
                      </a:moveTo>
                      <a:cubicBezTo>
                        <a:pt x="431427" y="78137"/>
                        <a:pt x="360999" y="97008"/>
                        <a:pt x="329200" y="152086"/>
                      </a:cubicBezTo>
                      <a:lnTo>
                        <a:pt x="109936" y="531862"/>
                      </a:lnTo>
                      <a:cubicBezTo>
                        <a:pt x="78137" y="586939"/>
                        <a:pt x="97008" y="657368"/>
                        <a:pt x="152086" y="689167"/>
                      </a:cubicBezTo>
                      <a:lnTo>
                        <a:pt x="473476" y="874722"/>
                      </a:lnTo>
                      <a:lnTo>
                        <a:pt x="544661" y="751426"/>
                      </a:lnTo>
                      <a:lnTo>
                        <a:pt x="544271" y="749492"/>
                      </a:lnTo>
                      <a:lnTo>
                        <a:pt x="544271" y="309888"/>
                      </a:lnTo>
                      <a:lnTo>
                        <a:pt x="544271" y="143287"/>
                      </a:lnTo>
                      <a:close/>
                      <a:moveTo>
                        <a:pt x="992502" y="29402"/>
                      </a:moveTo>
                      <a:cubicBezTo>
                        <a:pt x="1036173" y="47873"/>
                        <a:pt x="1066815" y="91115"/>
                        <a:pt x="1066815" y="141514"/>
                      </a:cubicBezTo>
                      <a:lnTo>
                        <a:pt x="1066815" y="736805"/>
                      </a:lnTo>
                      <a:lnTo>
                        <a:pt x="1067715" y="749717"/>
                      </a:lnTo>
                      <a:lnTo>
                        <a:pt x="1065349" y="756755"/>
                      </a:lnTo>
                      <a:lnTo>
                        <a:pt x="1061462" y="776007"/>
                      </a:lnTo>
                      <a:lnTo>
                        <a:pt x="1056301" y="783661"/>
                      </a:lnTo>
                      <a:lnTo>
                        <a:pt x="1054143" y="790080"/>
                      </a:lnTo>
                      <a:lnTo>
                        <a:pt x="789094" y="1249158"/>
                      </a:lnTo>
                      <a:lnTo>
                        <a:pt x="797579" y="1260216"/>
                      </a:lnTo>
                      <a:cubicBezTo>
                        <a:pt x="802043" y="1276878"/>
                        <a:pt x="800151" y="1295242"/>
                        <a:pt x="790845" y="1311361"/>
                      </a:cubicBezTo>
                      <a:lnTo>
                        <a:pt x="765932" y="1354512"/>
                      </a:lnTo>
                      <a:cubicBezTo>
                        <a:pt x="761079" y="1362917"/>
                        <a:pt x="750331" y="1365797"/>
                        <a:pt x="741927" y="1360944"/>
                      </a:cubicBezTo>
                      <a:lnTo>
                        <a:pt x="317020" y="1115624"/>
                      </a:lnTo>
                      <a:cubicBezTo>
                        <a:pt x="308615" y="1110772"/>
                        <a:pt x="305735" y="1100024"/>
                        <a:pt x="310588" y="1091619"/>
                      </a:cubicBezTo>
                      <a:lnTo>
                        <a:pt x="335501" y="1048468"/>
                      </a:lnTo>
                      <a:cubicBezTo>
                        <a:pt x="344807" y="1032349"/>
                        <a:pt x="359766" y="1021529"/>
                        <a:pt x="376427" y="1017064"/>
                      </a:cubicBezTo>
                      <a:lnTo>
                        <a:pt x="390245" y="1018883"/>
                      </a:lnTo>
                      <a:lnTo>
                        <a:pt x="426239" y="956539"/>
                      </a:lnTo>
                      <a:lnTo>
                        <a:pt x="104849" y="770984"/>
                      </a:lnTo>
                      <a:cubicBezTo>
                        <a:pt x="4585" y="713096"/>
                        <a:pt x="-29768" y="584889"/>
                        <a:pt x="28119" y="484625"/>
                      </a:cubicBezTo>
                      <a:lnTo>
                        <a:pt x="247383" y="104849"/>
                      </a:lnTo>
                      <a:cubicBezTo>
                        <a:pt x="305271" y="4584"/>
                        <a:pt x="433478" y="-29768"/>
                        <a:pt x="533742" y="28119"/>
                      </a:cubicBezTo>
                      <a:lnTo>
                        <a:pt x="580471" y="55098"/>
                      </a:lnTo>
                      <a:lnTo>
                        <a:pt x="618584" y="29402"/>
                      </a:lnTo>
                      <a:cubicBezTo>
                        <a:pt x="633141" y="23245"/>
                        <a:pt x="649145" y="19840"/>
                        <a:pt x="665945" y="19840"/>
                      </a:cubicBezTo>
                      <a:lnTo>
                        <a:pt x="711730" y="19840"/>
                      </a:lnTo>
                      <a:lnTo>
                        <a:pt x="945141" y="19840"/>
                      </a:lnTo>
                      <a:cubicBezTo>
                        <a:pt x="961941" y="19840"/>
                        <a:pt x="977945" y="23245"/>
                        <a:pt x="992502" y="29402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20AC25E9-6776-CCA6-A572-464614928289}"/>
                </a:ext>
              </a:extLst>
            </p:cNvPr>
            <p:cNvSpPr/>
            <p:nvPr/>
          </p:nvSpPr>
          <p:spPr>
            <a:xfrm rot="5400000" flipH="1">
              <a:off x="1925044" y="5314444"/>
              <a:ext cx="238941" cy="359148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四角形: 上の 2 つの角を丸める 183">
              <a:extLst>
                <a:ext uri="{FF2B5EF4-FFF2-40B4-BE49-F238E27FC236}">
                  <a16:creationId xmlns:a16="http://schemas.microsoft.com/office/drawing/2014/main" id="{94D338C8-3C97-3243-1690-C3561002DFDF}"/>
                </a:ext>
              </a:extLst>
            </p:cNvPr>
            <p:cNvSpPr/>
            <p:nvPr/>
          </p:nvSpPr>
          <p:spPr>
            <a:xfrm rot="6300000">
              <a:off x="1585456" y="5244102"/>
              <a:ext cx="176881" cy="460866"/>
            </a:xfrm>
            <a:custGeom>
              <a:avLst/>
              <a:gdLst>
                <a:gd name="connsiteX0" fmla="*/ 0 w 172764"/>
                <a:gd name="connsiteY0" fmla="*/ 0 h 460866"/>
                <a:gd name="connsiteX1" fmla="*/ 172764 w 172764"/>
                <a:gd name="connsiteY1" fmla="*/ 0 h 460866"/>
                <a:gd name="connsiteX2" fmla="*/ 172764 w 172764"/>
                <a:gd name="connsiteY2" fmla="*/ 0 h 460866"/>
                <a:gd name="connsiteX3" fmla="*/ 172764 w 172764"/>
                <a:gd name="connsiteY3" fmla="*/ 374484 h 460866"/>
                <a:gd name="connsiteX4" fmla="*/ 86382 w 172764"/>
                <a:gd name="connsiteY4" fmla="*/ 460866 h 460866"/>
                <a:gd name="connsiteX5" fmla="*/ 86382 w 172764"/>
                <a:gd name="connsiteY5" fmla="*/ 460866 h 460866"/>
                <a:gd name="connsiteX6" fmla="*/ 0 w 172764"/>
                <a:gd name="connsiteY6" fmla="*/ 374484 h 460866"/>
                <a:gd name="connsiteX7" fmla="*/ 0 w 172764"/>
                <a:gd name="connsiteY7" fmla="*/ 0 h 460866"/>
                <a:gd name="connsiteX8" fmla="*/ 0 w 172764"/>
                <a:gd name="connsiteY8" fmla="*/ 0 h 460866"/>
                <a:gd name="connsiteX0" fmla="*/ 145179 w 317943"/>
                <a:gd name="connsiteY0" fmla="*/ 0 h 488150"/>
                <a:gd name="connsiteX1" fmla="*/ 317943 w 317943"/>
                <a:gd name="connsiteY1" fmla="*/ 0 h 488150"/>
                <a:gd name="connsiteX2" fmla="*/ 317943 w 317943"/>
                <a:gd name="connsiteY2" fmla="*/ 0 h 488150"/>
                <a:gd name="connsiteX3" fmla="*/ 317943 w 317943"/>
                <a:gd name="connsiteY3" fmla="*/ 374484 h 488150"/>
                <a:gd name="connsiteX4" fmla="*/ 231561 w 317943"/>
                <a:gd name="connsiteY4" fmla="*/ 460866 h 488150"/>
                <a:gd name="connsiteX5" fmla="*/ 231561 w 317943"/>
                <a:gd name="connsiteY5" fmla="*/ 460866 h 488150"/>
                <a:gd name="connsiteX6" fmla="*/ 904 w 317943"/>
                <a:gd name="connsiteY6" fmla="*/ 485135 h 488150"/>
                <a:gd name="connsiteX7" fmla="*/ 145179 w 317943"/>
                <a:gd name="connsiteY7" fmla="*/ 374484 h 488150"/>
                <a:gd name="connsiteX8" fmla="*/ 145179 w 317943"/>
                <a:gd name="connsiteY8" fmla="*/ 0 h 488150"/>
                <a:gd name="connsiteX9" fmla="*/ 145179 w 317943"/>
                <a:gd name="connsiteY9" fmla="*/ 0 h 488150"/>
                <a:gd name="connsiteX0" fmla="*/ 904 w 317943"/>
                <a:gd name="connsiteY0" fmla="*/ 485135 h 576575"/>
                <a:gd name="connsiteX1" fmla="*/ 145179 w 317943"/>
                <a:gd name="connsiteY1" fmla="*/ 374484 h 576575"/>
                <a:gd name="connsiteX2" fmla="*/ 145179 w 317943"/>
                <a:gd name="connsiteY2" fmla="*/ 0 h 576575"/>
                <a:gd name="connsiteX3" fmla="*/ 145179 w 317943"/>
                <a:gd name="connsiteY3" fmla="*/ 0 h 576575"/>
                <a:gd name="connsiteX4" fmla="*/ 317943 w 317943"/>
                <a:gd name="connsiteY4" fmla="*/ 0 h 576575"/>
                <a:gd name="connsiteX5" fmla="*/ 317943 w 317943"/>
                <a:gd name="connsiteY5" fmla="*/ 0 h 576575"/>
                <a:gd name="connsiteX6" fmla="*/ 317943 w 317943"/>
                <a:gd name="connsiteY6" fmla="*/ 374484 h 576575"/>
                <a:gd name="connsiteX7" fmla="*/ 231561 w 317943"/>
                <a:gd name="connsiteY7" fmla="*/ 460866 h 576575"/>
                <a:gd name="connsiteX8" fmla="*/ 231561 w 317943"/>
                <a:gd name="connsiteY8" fmla="*/ 460866 h 576575"/>
                <a:gd name="connsiteX9" fmla="*/ 92344 w 317943"/>
                <a:gd name="connsiteY9" fmla="*/ 576575 h 576575"/>
                <a:gd name="connsiteX0" fmla="*/ 70082 w 242846"/>
                <a:gd name="connsiteY0" fmla="*/ 374484 h 576575"/>
                <a:gd name="connsiteX1" fmla="*/ 70082 w 242846"/>
                <a:gd name="connsiteY1" fmla="*/ 0 h 576575"/>
                <a:gd name="connsiteX2" fmla="*/ 70082 w 242846"/>
                <a:gd name="connsiteY2" fmla="*/ 0 h 576575"/>
                <a:gd name="connsiteX3" fmla="*/ 242846 w 242846"/>
                <a:gd name="connsiteY3" fmla="*/ 0 h 576575"/>
                <a:gd name="connsiteX4" fmla="*/ 242846 w 242846"/>
                <a:gd name="connsiteY4" fmla="*/ 0 h 576575"/>
                <a:gd name="connsiteX5" fmla="*/ 242846 w 242846"/>
                <a:gd name="connsiteY5" fmla="*/ 374484 h 576575"/>
                <a:gd name="connsiteX6" fmla="*/ 156464 w 242846"/>
                <a:gd name="connsiteY6" fmla="*/ 460866 h 576575"/>
                <a:gd name="connsiteX7" fmla="*/ 156464 w 242846"/>
                <a:gd name="connsiteY7" fmla="*/ 460866 h 576575"/>
                <a:gd name="connsiteX8" fmla="*/ 17247 w 242846"/>
                <a:gd name="connsiteY8" fmla="*/ 576575 h 576575"/>
                <a:gd name="connsiteX0" fmla="*/ 0 w 172764"/>
                <a:gd name="connsiteY0" fmla="*/ 374484 h 460866"/>
                <a:gd name="connsiteX1" fmla="*/ 0 w 172764"/>
                <a:gd name="connsiteY1" fmla="*/ 0 h 460866"/>
                <a:gd name="connsiteX2" fmla="*/ 0 w 172764"/>
                <a:gd name="connsiteY2" fmla="*/ 0 h 460866"/>
                <a:gd name="connsiteX3" fmla="*/ 172764 w 172764"/>
                <a:gd name="connsiteY3" fmla="*/ 0 h 460866"/>
                <a:gd name="connsiteX4" fmla="*/ 172764 w 172764"/>
                <a:gd name="connsiteY4" fmla="*/ 0 h 460866"/>
                <a:gd name="connsiteX5" fmla="*/ 172764 w 172764"/>
                <a:gd name="connsiteY5" fmla="*/ 374484 h 460866"/>
                <a:gd name="connsiteX6" fmla="*/ 86382 w 172764"/>
                <a:gd name="connsiteY6" fmla="*/ 460866 h 460866"/>
                <a:gd name="connsiteX7" fmla="*/ 86382 w 172764"/>
                <a:gd name="connsiteY7" fmla="*/ 460866 h 460866"/>
                <a:gd name="connsiteX0" fmla="*/ 0 w 176881"/>
                <a:gd name="connsiteY0" fmla="*/ 267117 h 460866"/>
                <a:gd name="connsiteX1" fmla="*/ 4117 w 176881"/>
                <a:gd name="connsiteY1" fmla="*/ 0 h 460866"/>
                <a:gd name="connsiteX2" fmla="*/ 4117 w 176881"/>
                <a:gd name="connsiteY2" fmla="*/ 0 h 460866"/>
                <a:gd name="connsiteX3" fmla="*/ 176881 w 176881"/>
                <a:gd name="connsiteY3" fmla="*/ 0 h 460866"/>
                <a:gd name="connsiteX4" fmla="*/ 176881 w 176881"/>
                <a:gd name="connsiteY4" fmla="*/ 0 h 460866"/>
                <a:gd name="connsiteX5" fmla="*/ 176881 w 176881"/>
                <a:gd name="connsiteY5" fmla="*/ 374484 h 460866"/>
                <a:gd name="connsiteX6" fmla="*/ 90499 w 176881"/>
                <a:gd name="connsiteY6" fmla="*/ 460866 h 460866"/>
                <a:gd name="connsiteX7" fmla="*/ 90499 w 176881"/>
                <a:gd name="connsiteY7" fmla="*/ 460866 h 460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881" h="460866">
                  <a:moveTo>
                    <a:pt x="0" y="267117"/>
                  </a:moveTo>
                  <a:cubicBezTo>
                    <a:pt x="1372" y="178078"/>
                    <a:pt x="2745" y="89039"/>
                    <a:pt x="4117" y="0"/>
                  </a:cubicBezTo>
                  <a:lnTo>
                    <a:pt x="4117" y="0"/>
                  </a:lnTo>
                  <a:lnTo>
                    <a:pt x="176881" y="0"/>
                  </a:lnTo>
                  <a:lnTo>
                    <a:pt x="176881" y="0"/>
                  </a:lnTo>
                  <a:lnTo>
                    <a:pt x="176881" y="374484"/>
                  </a:lnTo>
                  <a:cubicBezTo>
                    <a:pt x="176881" y="422191"/>
                    <a:pt x="138206" y="460866"/>
                    <a:pt x="90499" y="460866"/>
                  </a:cubicBezTo>
                  <a:lnTo>
                    <a:pt x="90499" y="460866"/>
                  </a:lnTo>
                </a:path>
              </a:pathLst>
            </a:custGeom>
            <a:solidFill>
              <a:srgbClr val="0070C0"/>
            </a:solidFill>
            <a:ln w="38100" cap="rnd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7" name="フリーフォーム: 図形 816">
              <a:extLst>
                <a:ext uri="{FF2B5EF4-FFF2-40B4-BE49-F238E27FC236}">
                  <a16:creationId xmlns:a16="http://schemas.microsoft.com/office/drawing/2014/main" id="{B8880BF8-A327-2792-7514-994F16E98DA7}"/>
                </a:ext>
              </a:extLst>
            </p:cNvPr>
            <p:cNvSpPr/>
            <p:nvPr/>
          </p:nvSpPr>
          <p:spPr>
            <a:xfrm rot="1800000">
              <a:off x="1990663" y="5212034"/>
              <a:ext cx="228601" cy="171334"/>
            </a:xfrm>
            <a:custGeom>
              <a:avLst/>
              <a:gdLst>
                <a:gd name="csX0" fmla="*/ 33337 w 308808"/>
                <a:gd name="csY0" fmla="*/ 94293 h 231448"/>
                <a:gd name="csX1" fmla="*/ 33337 w 308808"/>
                <a:gd name="csY1" fmla="*/ 94294 h 231448"/>
                <a:gd name="csX2" fmla="*/ 33337 w 308808"/>
                <a:gd name="csY2" fmla="*/ 94294 h 231448"/>
                <a:gd name="csX3" fmla="*/ 0 w 308808"/>
                <a:gd name="csY3" fmla="*/ 34761 h 231448"/>
                <a:gd name="csX4" fmla="*/ 0 w 308808"/>
                <a:gd name="csY4" fmla="*/ 34761 h 231448"/>
                <a:gd name="csX5" fmla="*/ 0 w 308808"/>
                <a:gd name="csY5" fmla="*/ 34762 h 231448"/>
                <a:gd name="csX6" fmla="*/ 34762 w 308808"/>
                <a:gd name="csY6" fmla="*/ 0 h 231448"/>
                <a:gd name="csX7" fmla="*/ 185004 w 308808"/>
                <a:gd name="csY7" fmla="*/ 0 h 231448"/>
                <a:gd name="csX8" fmla="*/ 219278 w 308808"/>
                <a:gd name="csY8" fmla="*/ 0 h 231448"/>
                <a:gd name="csX9" fmla="*/ 223816 w 308808"/>
                <a:gd name="csY9" fmla="*/ 0 h 231448"/>
                <a:gd name="csX10" fmla="*/ 308808 w 308808"/>
                <a:gd name="csY10" fmla="*/ 84992 h 231448"/>
                <a:gd name="csX11" fmla="*/ 308808 w 308808"/>
                <a:gd name="csY11" fmla="*/ 146456 h 231448"/>
                <a:gd name="csX12" fmla="*/ 223816 w 308808"/>
                <a:gd name="csY12" fmla="*/ 231448 h 231448"/>
                <a:gd name="csX13" fmla="*/ 185004 w 308808"/>
                <a:gd name="csY13" fmla="*/ 231448 h 231448"/>
                <a:gd name="csX14" fmla="*/ 100012 w 308808"/>
                <a:gd name="csY14" fmla="*/ 146456 h 231448"/>
                <a:gd name="csX15" fmla="*/ 100012 w 308808"/>
                <a:gd name="csY15" fmla="*/ 129055 h 231448"/>
                <a:gd name="csX16" fmla="*/ 68099 w 308808"/>
                <a:gd name="csY16" fmla="*/ 129055 h 231448"/>
                <a:gd name="csX17" fmla="*/ 43519 w 308808"/>
                <a:gd name="csY17" fmla="*/ 118874 h 231448"/>
                <a:gd name="csX18" fmla="*/ 33337 w 308808"/>
                <a:gd name="csY18" fmla="*/ 94294 h 231448"/>
                <a:gd name="csX19" fmla="*/ 43519 w 308808"/>
                <a:gd name="csY19" fmla="*/ 69714 h 231448"/>
                <a:gd name="csX20" fmla="*/ 43978 w 308808"/>
                <a:gd name="csY20" fmla="*/ 69523 h 231448"/>
                <a:gd name="csX21" fmla="*/ 34762 w 308808"/>
                <a:gd name="csY21" fmla="*/ 69523 h 231448"/>
                <a:gd name="csX22" fmla="*/ 10181 w 308808"/>
                <a:gd name="csY22" fmla="*/ 59341 h 231448"/>
                <a:gd name="csX23" fmla="*/ 0 w 308808"/>
                <a:gd name="csY23" fmla="*/ 34761 h 231448"/>
                <a:gd name="csX24" fmla="*/ 10181 w 308808"/>
                <a:gd name="csY24" fmla="*/ 10181 h 231448"/>
                <a:gd name="csX25" fmla="*/ 34762 w 308808"/>
                <a:gd name="csY25" fmla="*/ 0 h 23144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</a:cxnLst>
              <a:rect l="l" t="t" r="r" b="b"/>
              <a:pathLst>
                <a:path w="308808" h="231448">
                  <a:moveTo>
                    <a:pt x="33337" y="94293"/>
                  </a:moveTo>
                  <a:lnTo>
                    <a:pt x="33337" y="94294"/>
                  </a:lnTo>
                  <a:lnTo>
                    <a:pt x="33337" y="94294"/>
                  </a:lnTo>
                  <a:close/>
                  <a:moveTo>
                    <a:pt x="0" y="34761"/>
                  </a:moveTo>
                  <a:lnTo>
                    <a:pt x="0" y="34761"/>
                  </a:lnTo>
                  <a:lnTo>
                    <a:pt x="0" y="34762"/>
                  </a:lnTo>
                  <a:close/>
                  <a:moveTo>
                    <a:pt x="34762" y="0"/>
                  </a:moveTo>
                  <a:lnTo>
                    <a:pt x="185004" y="0"/>
                  </a:lnTo>
                  <a:lnTo>
                    <a:pt x="219278" y="0"/>
                  </a:lnTo>
                  <a:lnTo>
                    <a:pt x="223816" y="0"/>
                  </a:lnTo>
                  <a:cubicBezTo>
                    <a:pt x="270756" y="0"/>
                    <a:pt x="308808" y="38052"/>
                    <a:pt x="308808" y="84992"/>
                  </a:cubicBezTo>
                  <a:lnTo>
                    <a:pt x="308808" y="146456"/>
                  </a:lnTo>
                  <a:cubicBezTo>
                    <a:pt x="308808" y="193396"/>
                    <a:pt x="270756" y="231448"/>
                    <a:pt x="223816" y="231448"/>
                  </a:cubicBezTo>
                  <a:lnTo>
                    <a:pt x="185004" y="231448"/>
                  </a:lnTo>
                  <a:cubicBezTo>
                    <a:pt x="138064" y="231448"/>
                    <a:pt x="100012" y="193396"/>
                    <a:pt x="100012" y="146456"/>
                  </a:cubicBezTo>
                  <a:lnTo>
                    <a:pt x="100012" y="129055"/>
                  </a:lnTo>
                  <a:lnTo>
                    <a:pt x="68099" y="129055"/>
                  </a:lnTo>
                  <a:cubicBezTo>
                    <a:pt x="58500" y="129055"/>
                    <a:pt x="49809" y="125165"/>
                    <a:pt x="43519" y="118874"/>
                  </a:cubicBezTo>
                  <a:lnTo>
                    <a:pt x="33337" y="94294"/>
                  </a:lnTo>
                  <a:lnTo>
                    <a:pt x="43519" y="69714"/>
                  </a:lnTo>
                  <a:lnTo>
                    <a:pt x="43978" y="69523"/>
                  </a:lnTo>
                  <a:lnTo>
                    <a:pt x="34762" y="69523"/>
                  </a:lnTo>
                  <a:cubicBezTo>
                    <a:pt x="25162" y="69523"/>
                    <a:pt x="16472" y="65633"/>
                    <a:pt x="10181" y="59341"/>
                  </a:cubicBezTo>
                  <a:lnTo>
                    <a:pt x="0" y="34761"/>
                  </a:lnTo>
                  <a:lnTo>
                    <a:pt x="10181" y="10181"/>
                  </a:lnTo>
                  <a:cubicBezTo>
                    <a:pt x="16472" y="3891"/>
                    <a:pt x="25162" y="0"/>
                    <a:pt x="34762" y="0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18" name="四角形: 上の 2 つの角を丸める 817">
              <a:extLst>
                <a:ext uri="{FF2B5EF4-FFF2-40B4-BE49-F238E27FC236}">
                  <a16:creationId xmlns:a16="http://schemas.microsoft.com/office/drawing/2014/main" id="{0FA2E118-E7E9-57C5-DFB4-FB8758F54A8D}"/>
                </a:ext>
              </a:extLst>
            </p:cNvPr>
            <p:cNvSpPr>
              <a:spLocks/>
            </p:cNvSpPr>
            <p:nvPr/>
          </p:nvSpPr>
          <p:spPr>
            <a:xfrm rot="18000000">
              <a:off x="2303020" y="5250076"/>
              <a:ext cx="152124" cy="43338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0" name="楕円 939">
              <a:extLst>
                <a:ext uri="{FF2B5EF4-FFF2-40B4-BE49-F238E27FC236}">
                  <a16:creationId xmlns:a16="http://schemas.microsoft.com/office/drawing/2014/main" id="{55E4080D-1C4B-DA91-1599-702E9FD0444E}"/>
                </a:ext>
              </a:extLst>
            </p:cNvPr>
            <p:cNvSpPr/>
            <p:nvPr/>
          </p:nvSpPr>
          <p:spPr>
            <a:xfrm>
              <a:off x="1673868" y="4351832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楕円 940">
              <a:extLst>
                <a:ext uri="{FF2B5EF4-FFF2-40B4-BE49-F238E27FC236}">
                  <a16:creationId xmlns:a16="http://schemas.microsoft.com/office/drawing/2014/main" id="{DA862CA8-4748-FEF2-C66D-060EEA0689C0}"/>
                </a:ext>
              </a:extLst>
            </p:cNvPr>
            <p:cNvSpPr/>
            <p:nvPr/>
          </p:nvSpPr>
          <p:spPr>
            <a:xfrm>
              <a:off x="2258068" y="4351832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ED3E38C-9ED7-586A-6595-C2A67AD2F347}"/>
              </a:ext>
            </a:extLst>
          </p:cNvPr>
          <p:cNvGrpSpPr/>
          <p:nvPr/>
        </p:nvGrpSpPr>
        <p:grpSpPr>
          <a:xfrm>
            <a:off x="3819633" y="3976927"/>
            <a:ext cx="2516786" cy="2416385"/>
            <a:chOff x="3819633" y="3976927"/>
            <a:chExt cx="2516786" cy="2416385"/>
          </a:xfrm>
        </p:grpSpPr>
        <p:grpSp>
          <p:nvGrpSpPr>
            <p:cNvPr id="777" name="グループ化 776">
              <a:extLst>
                <a:ext uri="{FF2B5EF4-FFF2-40B4-BE49-F238E27FC236}">
                  <a16:creationId xmlns:a16="http://schemas.microsoft.com/office/drawing/2014/main" id="{2B8CE448-E384-4E0B-E480-009F654A20DF}"/>
                </a:ext>
              </a:extLst>
            </p:cNvPr>
            <p:cNvGrpSpPr/>
            <p:nvPr/>
          </p:nvGrpSpPr>
          <p:grpSpPr>
            <a:xfrm>
              <a:off x="5027717" y="4403411"/>
              <a:ext cx="1156787" cy="1980187"/>
              <a:chOff x="4598269" y="1196752"/>
              <a:chExt cx="1145306" cy="1960533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778" name="四角形: 上の 2 つの角を丸める 777">
                <a:extLst>
                  <a:ext uri="{FF2B5EF4-FFF2-40B4-BE49-F238E27FC236}">
                    <a16:creationId xmlns:a16="http://schemas.microsoft.com/office/drawing/2014/main" id="{034C9DE4-43A0-A5B6-7142-FA2339B5B92E}"/>
                  </a:ext>
                </a:extLst>
              </p:cNvPr>
              <p:cNvSpPr/>
              <p:nvPr/>
            </p:nvSpPr>
            <p:spPr>
              <a:xfrm>
                <a:off x="4678914" y="1196752"/>
                <a:ext cx="984016" cy="1944216"/>
              </a:xfrm>
              <a:prstGeom prst="round2SameRect">
                <a:avLst>
                  <a:gd name="adj1" fmla="val 6600"/>
                  <a:gd name="adj2" fmla="val 0"/>
                </a:avLst>
              </a:prstGeom>
              <a:solidFill>
                <a:srgbClr val="00B050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正方形/長方形 778">
                <a:extLst>
                  <a:ext uri="{FF2B5EF4-FFF2-40B4-BE49-F238E27FC236}">
                    <a16:creationId xmlns:a16="http://schemas.microsoft.com/office/drawing/2014/main" id="{0CD2CB19-CC0B-3AD9-2A47-43EAF0868DBE}"/>
                  </a:ext>
                </a:extLst>
              </p:cNvPr>
              <p:cNvSpPr/>
              <p:nvPr/>
            </p:nvSpPr>
            <p:spPr>
              <a:xfrm>
                <a:off x="4766544" y="1412776"/>
                <a:ext cx="808756" cy="226890"/>
              </a:xfrm>
              <a:prstGeom prst="rect">
                <a:avLst/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四角形: 上の 2 つの角を丸める 779">
                <a:extLst>
                  <a:ext uri="{FF2B5EF4-FFF2-40B4-BE49-F238E27FC236}">
                    <a16:creationId xmlns:a16="http://schemas.microsoft.com/office/drawing/2014/main" id="{E22E6326-90E9-BE8C-20D3-370889057CD8}"/>
                  </a:ext>
                </a:extLst>
              </p:cNvPr>
              <p:cNvSpPr/>
              <p:nvPr/>
            </p:nvSpPr>
            <p:spPr>
              <a:xfrm>
                <a:off x="4598269" y="3094157"/>
                <a:ext cx="1145306" cy="63128"/>
              </a:xfrm>
              <a:prstGeom prst="round2Same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1" name="フリーフォーム: 図形 780">
              <a:extLst>
                <a:ext uri="{FF2B5EF4-FFF2-40B4-BE49-F238E27FC236}">
                  <a16:creationId xmlns:a16="http://schemas.microsoft.com/office/drawing/2014/main" id="{E718509C-DA38-1868-E19D-C30DB18624C2}"/>
                </a:ext>
              </a:extLst>
            </p:cNvPr>
            <p:cNvSpPr/>
            <p:nvPr/>
          </p:nvSpPr>
          <p:spPr>
            <a:xfrm>
              <a:off x="4826874" y="5002430"/>
              <a:ext cx="1509545" cy="688290"/>
            </a:xfrm>
            <a:custGeom>
              <a:avLst/>
              <a:gdLst>
                <a:gd name="csX0" fmla="*/ 0 w 1343025"/>
                <a:gd name="csY0" fmla="*/ 766763 h 899965"/>
                <a:gd name="csX1" fmla="*/ 692944 w 1343025"/>
                <a:gd name="csY1" fmla="*/ 883444 h 899965"/>
                <a:gd name="csX2" fmla="*/ 962025 w 1343025"/>
                <a:gd name="csY2" fmla="*/ 447675 h 899965"/>
                <a:gd name="csX3" fmla="*/ 1254919 w 1343025"/>
                <a:gd name="csY3" fmla="*/ 342900 h 899965"/>
                <a:gd name="csX4" fmla="*/ 1183482 w 1343025"/>
                <a:gd name="csY4" fmla="*/ 59531 h 899965"/>
                <a:gd name="csX5" fmla="*/ 1183482 w 1343025"/>
                <a:gd name="csY5" fmla="*/ 59531 h 899965"/>
                <a:gd name="csX6" fmla="*/ 1343025 w 1343025"/>
                <a:gd name="csY6" fmla="*/ 0 h 899965"/>
                <a:gd name="csX0" fmla="*/ 0 w 1262585"/>
                <a:gd name="csY0" fmla="*/ 707232 h 840434"/>
                <a:gd name="csX1" fmla="*/ 692944 w 1262585"/>
                <a:gd name="csY1" fmla="*/ 823913 h 840434"/>
                <a:gd name="csX2" fmla="*/ 962025 w 1262585"/>
                <a:gd name="csY2" fmla="*/ 388144 h 840434"/>
                <a:gd name="csX3" fmla="*/ 1254919 w 1262585"/>
                <a:gd name="csY3" fmla="*/ 283369 h 840434"/>
                <a:gd name="csX4" fmla="*/ 1183482 w 1262585"/>
                <a:gd name="csY4" fmla="*/ 0 h 840434"/>
                <a:gd name="csX5" fmla="*/ 1183482 w 1262585"/>
                <a:gd name="csY5" fmla="*/ 0 h 840434"/>
                <a:gd name="csX0" fmla="*/ 0 w 1262585"/>
                <a:gd name="csY0" fmla="*/ 707232 h 857139"/>
                <a:gd name="csX1" fmla="*/ 692944 w 1262585"/>
                <a:gd name="csY1" fmla="*/ 823913 h 857139"/>
                <a:gd name="csX2" fmla="*/ 962025 w 1262585"/>
                <a:gd name="csY2" fmla="*/ 388144 h 857139"/>
                <a:gd name="csX3" fmla="*/ 1254919 w 1262585"/>
                <a:gd name="csY3" fmla="*/ 283369 h 857139"/>
                <a:gd name="csX4" fmla="*/ 1183482 w 1262585"/>
                <a:gd name="csY4" fmla="*/ 0 h 857139"/>
                <a:gd name="csX5" fmla="*/ 1183482 w 1262585"/>
                <a:gd name="csY5" fmla="*/ 0 h 857139"/>
                <a:gd name="csX0" fmla="*/ 0 w 1268267"/>
                <a:gd name="csY0" fmla="*/ 707232 h 857139"/>
                <a:gd name="csX1" fmla="*/ 692944 w 1268267"/>
                <a:gd name="csY1" fmla="*/ 823913 h 857139"/>
                <a:gd name="csX2" fmla="*/ 962025 w 1268267"/>
                <a:gd name="csY2" fmla="*/ 388144 h 857139"/>
                <a:gd name="csX3" fmla="*/ 1254919 w 1268267"/>
                <a:gd name="csY3" fmla="*/ 283369 h 857139"/>
                <a:gd name="csX4" fmla="*/ 1183482 w 1268267"/>
                <a:gd name="csY4" fmla="*/ 0 h 857139"/>
                <a:gd name="csX5" fmla="*/ 1183482 w 1268267"/>
                <a:gd name="csY5" fmla="*/ 0 h 857139"/>
                <a:gd name="csX0" fmla="*/ 0 w 1268267"/>
                <a:gd name="csY0" fmla="*/ 707232 h 873934"/>
                <a:gd name="csX1" fmla="*/ 692944 w 1268267"/>
                <a:gd name="csY1" fmla="*/ 823913 h 873934"/>
                <a:gd name="csX2" fmla="*/ 962025 w 1268267"/>
                <a:gd name="csY2" fmla="*/ 388144 h 873934"/>
                <a:gd name="csX3" fmla="*/ 1254919 w 1268267"/>
                <a:gd name="csY3" fmla="*/ 283369 h 873934"/>
                <a:gd name="csX4" fmla="*/ 1183482 w 1268267"/>
                <a:gd name="csY4" fmla="*/ 0 h 873934"/>
                <a:gd name="csX5" fmla="*/ 1183482 w 1268267"/>
                <a:gd name="csY5" fmla="*/ 0 h 873934"/>
                <a:gd name="csX0" fmla="*/ 0 w 1268267"/>
                <a:gd name="csY0" fmla="*/ 707232 h 865498"/>
                <a:gd name="csX1" fmla="*/ 692944 w 1268267"/>
                <a:gd name="csY1" fmla="*/ 823913 h 865498"/>
                <a:gd name="csX2" fmla="*/ 962025 w 1268267"/>
                <a:gd name="csY2" fmla="*/ 388144 h 865498"/>
                <a:gd name="csX3" fmla="*/ 1254919 w 1268267"/>
                <a:gd name="csY3" fmla="*/ 283369 h 865498"/>
                <a:gd name="csX4" fmla="*/ 1183482 w 1268267"/>
                <a:gd name="csY4" fmla="*/ 0 h 865498"/>
                <a:gd name="csX5" fmla="*/ 1183482 w 1268267"/>
                <a:gd name="csY5" fmla="*/ 0 h 865498"/>
                <a:gd name="csX0" fmla="*/ 0 w 1268267"/>
                <a:gd name="csY0" fmla="*/ 707232 h 865498"/>
                <a:gd name="csX1" fmla="*/ 692944 w 1268267"/>
                <a:gd name="csY1" fmla="*/ 823913 h 865498"/>
                <a:gd name="csX2" fmla="*/ 962025 w 1268267"/>
                <a:gd name="csY2" fmla="*/ 388144 h 865498"/>
                <a:gd name="csX3" fmla="*/ 1254919 w 1268267"/>
                <a:gd name="csY3" fmla="*/ 283369 h 865498"/>
                <a:gd name="csX4" fmla="*/ 1183482 w 1268267"/>
                <a:gd name="csY4" fmla="*/ 0 h 865498"/>
                <a:gd name="csX5" fmla="*/ 1183482 w 1268267"/>
                <a:gd name="csY5" fmla="*/ 0 h 865498"/>
                <a:gd name="csX0" fmla="*/ 0 w 1356266"/>
                <a:gd name="csY0" fmla="*/ 707232 h 865498"/>
                <a:gd name="csX1" fmla="*/ 692944 w 1356266"/>
                <a:gd name="csY1" fmla="*/ 823913 h 865498"/>
                <a:gd name="csX2" fmla="*/ 962025 w 1356266"/>
                <a:gd name="csY2" fmla="*/ 388144 h 865498"/>
                <a:gd name="csX3" fmla="*/ 1347788 w 1356266"/>
                <a:gd name="csY3" fmla="*/ 147638 h 865498"/>
                <a:gd name="csX4" fmla="*/ 1183482 w 1356266"/>
                <a:gd name="csY4" fmla="*/ 0 h 865498"/>
                <a:gd name="csX5" fmla="*/ 1183482 w 1356266"/>
                <a:gd name="csY5" fmla="*/ 0 h 865498"/>
                <a:gd name="csX0" fmla="*/ 0 w 1409532"/>
                <a:gd name="csY0" fmla="*/ 707232 h 865498"/>
                <a:gd name="csX1" fmla="*/ 692944 w 1409532"/>
                <a:gd name="csY1" fmla="*/ 823913 h 865498"/>
                <a:gd name="csX2" fmla="*/ 962025 w 1409532"/>
                <a:gd name="csY2" fmla="*/ 388144 h 865498"/>
                <a:gd name="csX3" fmla="*/ 1402557 w 1409532"/>
                <a:gd name="csY3" fmla="*/ 173831 h 865498"/>
                <a:gd name="csX4" fmla="*/ 1183482 w 1409532"/>
                <a:gd name="csY4" fmla="*/ 0 h 865498"/>
                <a:gd name="csX5" fmla="*/ 1183482 w 1409532"/>
                <a:gd name="csY5" fmla="*/ 0 h 865498"/>
                <a:gd name="csX0" fmla="*/ 0 w 1409532"/>
                <a:gd name="csY0" fmla="*/ 707232 h 812952"/>
                <a:gd name="csX1" fmla="*/ 733425 w 1409532"/>
                <a:gd name="csY1" fmla="*/ 731044 h 812952"/>
                <a:gd name="csX2" fmla="*/ 962025 w 1409532"/>
                <a:gd name="csY2" fmla="*/ 388144 h 812952"/>
                <a:gd name="csX3" fmla="*/ 1402557 w 1409532"/>
                <a:gd name="csY3" fmla="*/ 173831 h 812952"/>
                <a:gd name="csX4" fmla="*/ 1183482 w 1409532"/>
                <a:gd name="csY4" fmla="*/ 0 h 812952"/>
                <a:gd name="csX5" fmla="*/ 1183482 w 1409532"/>
                <a:gd name="csY5" fmla="*/ 0 h 812952"/>
                <a:gd name="csX0" fmla="*/ 0 w 1409532"/>
                <a:gd name="csY0" fmla="*/ 707232 h 817833"/>
                <a:gd name="csX1" fmla="*/ 733425 w 1409532"/>
                <a:gd name="csY1" fmla="*/ 731044 h 817833"/>
                <a:gd name="csX2" fmla="*/ 962025 w 1409532"/>
                <a:gd name="csY2" fmla="*/ 388144 h 817833"/>
                <a:gd name="csX3" fmla="*/ 1402557 w 1409532"/>
                <a:gd name="csY3" fmla="*/ 173831 h 817833"/>
                <a:gd name="csX4" fmla="*/ 1183482 w 1409532"/>
                <a:gd name="csY4" fmla="*/ 0 h 817833"/>
                <a:gd name="csX5" fmla="*/ 1183482 w 1409532"/>
                <a:gd name="csY5" fmla="*/ 0 h 817833"/>
                <a:gd name="csX0" fmla="*/ 0 w 1409532"/>
                <a:gd name="csY0" fmla="*/ 707232 h 817833"/>
                <a:gd name="csX1" fmla="*/ 733425 w 1409532"/>
                <a:gd name="csY1" fmla="*/ 731044 h 817833"/>
                <a:gd name="csX2" fmla="*/ 962025 w 1409532"/>
                <a:gd name="csY2" fmla="*/ 388144 h 817833"/>
                <a:gd name="csX3" fmla="*/ 1402557 w 1409532"/>
                <a:gd name="csY3" fmla="*/ 173831 h 817833"/>
                <a:gd name="csX4" fmla="*/ 1183482 w 1409532"/>
                <a:gd name="csY4" fmla="*/ 0 h 817833"/>
                <a:gd name="csX5" fmla="*/ 1183482 w 1409532"/>
                <a:gd name="csY5" fmla="*/ 0 h 817833"/>
                <a:gd name="csX0" fmla="*/ 0 w 1409532"/>
                <a:gd name="csY0" fmla="*/ 707232 h 818784"/>
                <a:gd name="csX1" fmla="*/ 733425 w 1409532"/>
                <a:gd name="csY1" fmla="*/ 731044 h 818784"/>
                <a:gd name="csX2" fmla="*/ 962025 w 1409532"/>
                <a:gd name="csY2" fmla="*/ 388144 h 818784"/>
                <a:gd name="csX3" fmla="*/ 1402557 w 1409532"/>
                <a:gd name="csY3" fmla="*/ 173831 h 818784"/>
                <a:gd name="csX4" fmla="*/ 1183482 w 1409532"/>
                <a:gd name="csY4" fmla="*/ 0 h 818784"/>
                <a:gd name="csX5" fmla="*/ 1183482 w 1409532"/>
                <a:gd name="csY5" fmla="*/ 0 h 818784"/>
                <a:gd name="csX0" fmla="*/ 0 w 1409532"/>
                <a:gd name="csY0" fmla="*/ 707232 h 833925"/>
                <a:gd name="csX1" fmla="*/ 661988 w 1409532"/>
                <a:gd name="csY1" fmla="*/ 762000 h 833925"/>
                <a:gd name="csX2" fmla="*/ 962025 w 1409532"/>
                <a:gd name="csY2" fmla="*/ 388144 h 833925"/>
                <a:gd name="csX3" fmla="*/ 1402557 w 1409532"/>
                <a:gd name="csY3" fmla="*/ 173831 h 833925"/>
                <a:gd name="csX4" fmla="*/ 1183482 w 1409532"/>
                <a:gd name="csY4" fmla="*/ 0 h 833925"/>
                <a:gd name="csX5" fmla="*/ 1183482 w 1409532"/>
                <a:gd name="csY5" fmla="*/ 0 h 833925"/>
                <a:gd name="csX0" fmla="*/ 0 w 1495257"/>
                <a:gd name="csY0" fmla="*/ 395288 h 762005"/>
                <a:gd name="csX1" fmla="*/ 747713 w 1495257"/>
                <a:gd name="csY1" fmla="*/ 762000 h 762005"/>
                <a:gd name="csX2" fmla="*/ 1047750 w 1495257"/>
                <a:gd name="csY2" fmla="*/ 388144 h 762005"/>
                <a:gd name="csX3" fmla="*/ 1488282 w 1495257"/>
                <a:gd name="csY3" fmla="*/ 173831 h 762005"/>
                <a:gd name="csX4" fmla="*/ 1269207 w 1495257"/>
                <a:gd name="csY4" fmla="*/ 0 h 762005"/>
                <a:gd name="csX5" fmla="*/ 1269207 w 1495257"/>
                <a:gd name="csY5" fmla="*/ 0 h 762005"/>
                <a:gd name="csX0" fmla="*/ 0 w 1495257"/>
                <a:gd name="csY0" fmla="*/ 395288 h 762009"/>
                <a:gd name="csX1" fmla="*/ 747713 w 1495257"/>
                <a:gd name="csY1" fmla="*/ 762000 h 762009"/>
                <a:gd name="csX2" fmla="*/ 1047750 w 1495257"/>
                <a:gd name="csY2" fmla="*/ 388144 h 762009"/>
                <a:gd name="csX3" fmla="*/ 1488282 w 1495257"/>
                <a:gd name="csY3" fmla="*/ 173831 h 762009"/>
                <a:gd name="csX4" fmla="*/ 1269207 w 1495257"/>
                <a:gd name="csY4" fmla="*/ 0 h 762009"/>
                <a:gd name="csX5" fmla="*/ 1269207 w 1495257"/>
                <a:gd name="csY5" fmla="*/ 0 h 762009"/>
                <a:gd name="csX0" fmla="*/ 0 w 1509545"/>
                <a:gd name="csY0" fmla="*/ 395288 h 762009"/>
                <a:gd name="csX1" fmla="*/ 762001 w 1509545"/>
                <a:gd name="csY1" fmla="*/ 762000 h 762009"/>
                <a:gd name="csX2" fmla="*/ 1062038 w 1509545"/>
                <a:gd name="csY2" fmla="*/ 388144 h 762009"/>
                <a:gd name="csX3" fmla="*/ 1502570 w 1509545"/>
                <a:gd name="csY3" fmla="*/ 173831 h 762009"/>
                <a:gd name="csX4" fmla="*/ 1283495 w 1509545"/>
                <a:gd name="csY4" fmla="*/ 0 h 762009"/>
                <a:gd name="csX5" fmla="*/ 1283495 w 1509545"/>
                <a:gd name="csY5" fmla="*/ 0 h 762009"/>
                <a:gd name="csX0" fmla="*/ 0 w 1509545"/>
                <a:gd name="csY0" fmla="*/ 395288 h 683452"/>
                <a:gd name="csX1" fmla="*/ 700089 w 1509545"/>
                <a:gd name="csY1" fmla="*/ 683418 h 683452"/>
                <a:gd name="csX2" fmla="*/ 1062038 w 1509545"/>
                <a:gd name="csY2" fmla="*/ 388144 h 683452"/>
                <a:gd name="csX3" fmla="*/ 1502570 w 1509545"/>
                <a:gd name="csY3" fmla="*/ 173831 h 683452"/>
                <a:gd name="csX4" fmla="*/ 1283495 w 1509545"/>
                <a:gd name="csY4" fmla="*/ 0 h 683452"/>
                <a:gd name="csX5" fmla="*/ 1283495 w 1509545"/>
                <a:gd name="csY5" fmla="*/ 0 h 683452"/>
                <a:gd name="csX0" fmla="*/ 0 w 1509545"/>
                <a:gd name="csY0" fmla="*/ 395288 h 688290"/>
                <a:gd name="csX1" fmla="*/ 700089 w 1509545"/>
                <a:gd name="csY1" fmla="*/ 683418 h 688290"/>
                <a:gd name="csX2" fmla="*/ 1062038 w 1509545"/>
                <a:gd name="csY2" fmla="*/ 388144 h 688290"/>
                <a:gd name="csX3" fmla="*/ 1502570 w 1509545"/>
                <a:gd name="csY3" fmla="*/ 173831 h 688290"/>
                <a:gd name="csX4" fmla="*/ 1283495 w 1509545"/>
                <a:gd name="csY4" fmla="*/ 0 h 688290"/>
                <a:gd name="csX5" fmla="*/ 1283495 w 1509545"/>
                <a:gd name="csY5" fmla="*/ 0 h 688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1509545" h="688290">
                  <a:moveTo>
                    <a:pt x="0" y="395288"/>
                  </a:moveTo>
                  <a:cubicBezTo>
                    <a:pt x="285354" y="656432"/>
                    <a:pt x="506414" y="706040"/>
                    <a:pt x="700089" y="683418"/>
                  </a:cubicBezTo>
                  <a:cubicBezTo>
                    <a:pt x="893764" y="660796"/>
                    <a:pt x="928291" y="473075"/>
                    <a:pt x="1062038" y="388144"/>
                  </a:cubicBezTo>
                  <a:cubicBezTo>
                    <a:pt x="1195785" y="303213"/>
                    <a:pt x="1448992" y="252810"/>
                    <a:pt x="1502570" y="173831"/>
                  </a:cubicBezTo>
                  <a:cubicBezTo>
                    <a:pt x="1556148" y="94852"/>
                    <a:pt x="1283495" y="0"/>
                    <a:pt x="1283495" y="0"/>
                  </a:cubicBezTo>
                  <a:lnTo>
                    <a:pt x="1283495" y="0"/>
                  </a:lnTo>
                </a:path>
              </a:pathLst>
            </a:custGeom>
            <a:noFill/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9" name="グループ化 818">
              <a:extLst>
                <a:ext uri="{FF2B5EF4-FFF2-40B4-BE49-F238E27FC236}">
                  <a16:creationId xmlns:a16="http://schemas.microsoft.com/office/drawing/2014/main" id="{C6BF55B3-B576-FBD0-680F-C2414D810D38}"/>
                </a:ext>
              </a:extLst>
            </p:cNvPr>
            <p:cNvGrpSpPr/>
            <p:nvPr/>
          </p:nvGrpSpPr>
          <p:grpSpPr>
            <a:xfrm>
              <a:off x="3819633" y="3976927"/>
              <a:ext cx="1133080" cy="2416385"/>
              <a:chOff x="1379015" y="805681"/>
              <a:chExt cx="1278092" cy="2725635"/>
            </a:xfrm>
          </p:grpSpPr>
          <p:grpSp>
            <p:nvGrpSpPr>
              <p:cNvPr id="820" name="グループ化 819">
                <a:extLst>
                  <a:ext uri="{FF2B5EF4-FFF2-40B4-BE49-F238E27FC236}">
                    <a16:creationId xmlns:a16="http://schemas.microsoft.com/office/drawing/2014/main" id="{40E57286-CBFE-21E1-07A6-B8DC58E87069}"/>
                  </a:ext>
                </a:extLst>
              </p:cNvPr>
              <p:cNvGrpSpPr/>
              <p:nvPr/>
            </p:nvGrpSpPr>
            <p:grpSpPr>
              <a:xfrm>
                <a:off x="1379015" y="805681"/>
                <a:ext cx="1278092" cy="2725635"/>
                <a:chOff x="1379015" y="595859"/>
                <a:chExt cx="1278092" cy="2725635"/>
              </a:xfrm>
            </p:grpSpPr>
            <p:sp>
              <p:nvSpPr>
                <p:cNvPr id="833" name="フリーフォーム: 図形 832">
                  <a:extLst>
                    <a:ext uri="{FF2B5EF4-FFF2-40B4-BE49-F238E27FC236}">
                      <a16:creationId xmlns:a16="http://schemas.microsoft.com/office/drawing/2014/main" id="{FB2ABC0E-DA64-F73F-2C78-08CA3983720D}"/>
                    </a:ext>
                  </a:extLst>
                </p:cNvPr>
                <p:cNvSpPr/>
                <p:nvPr/>
              </p:nvSpPr>
              <p:spPr>
                <a:xfrm flipH="1">
                  <a:off x="2049484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253EFA0E-1EA5-4945-0C20-62ADDC191767}"/>
                    </a:ext>
                  </a:extLst>
                </p:cNvPr>
                <p:cNvSpPr/>
                <p:nvPr/>
              </p:nvSpPr>
              <p:spPr>
                <a:xfrm>
                  <a:off x="1641801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53576C01-C02C-81F2-EC7E-3C100F29B1C5}"/>
                    </a:ext>
                  </a:extLst>
                </p:cNvPr>
                <p:cNvSpPr/>
                <p:nvPr/>
              </p:nvSpPr>
              <p:spPr>
                <a:xfrm rot="10800000">
                  <a:off x="1710521" y="2584449"/>
                  <a:ext cx="619780" cy="575678"/>
                </a:xfrm>
                <a:custGeom>
                  <a:avLst/>
                  <a:gdLst>
                    <a:gd name="connsiteX0" fmla="*/ 669025 w 669025"/>
                    <a:gd name="connsiteY0" fmla="*/ 697730 h 697730"/>
                    <a:gd name="connsiteX1" fmla="*/ 348350 w 669025"/>
                    <a:gd name="connsiteY1" fmla="*/ 697730 h 697730"/>
                    <a:gd name="connsiteX2" fmla="*/ 320675 w 669025"/>
                    <a:gd name="connsiteY2" fmla="*/ 697730 h 697730"/>
                    <a:gd name="connsiteX3" fmla="*/ 0 w 669025"/>
                    <a:gd name="connsiteY3" fmla="*/ 697730 h 697730"/>
                    <a:gd name="connsiteX4" fmla="*/ 41025 w 669025"/>
                    <a:gd name="connsiteY4" fmla="*/ 0 h 697730"/>
                    <a:gd name="connsiteX5" fmla="*/ 307325 w 669025"/>
                    <a:gd name="connsiteY5" fmla="*/ 0 h 697730"/>
                    <a:gd name="connsiteX6" fmla="*/ 334512 w 669025"/>
                    <a:gd name="connsiteY6" fmla="*/ 462390 h 697730"/>
                    <a:gd name="connsiteX7" fmla="*/ 361700 w 669025"/>
                    <a:gd name="connsiteY7" fmla="*/ 0 h 697730"/>
                    <a:gd name="connsiteX8" fmla="*/ 628000 w 669025"/>
                    <a:gd name="connsiteY8" fmla="*/ 0 h 697730"/>
                    <a:gd name="connsiteX0" fmla="*/ 669025 w 669025"/>
                    <a:gd name="connsiteY0" fmla="*/ 697730 h 697730"/>
                    <a:gd name="connsiteX1" fmla="*/ 320675 w 669025"/>
                    <a:gd name="connsiteY1" fmla="*/ 697730 h 697730"/>
                    <a:gd name="connsiteX2" fmla="*/ 0 w 669025"/>
                    <a:gd name="connsiteY2" fmla="*/ 697730 h 697730"/>
                    <a:gd name="connsiteX3" fmla="*/ 41025 w 669025"/>
                    <a:gd name="connsiteY3" fmla="*/ 0 h 697730"/>
                    <a:gd name="connsiteX4" fmla="*/ 307325 w 669025"/>
                    <a:gd name="connsiteY4" fmla="*/ 0 h 697730"/>
                    <a:gd name="connsiteX5" fmla="*/ 334512 w 669025"/>
                    <a:gd name="connsiteY5" fmla="*/ 462390 h 697730"/>
                    <a:gd name="connsiteX6" fmla="*/ 361700 w 669025"/>
                    <a:gd name="connsiteY6" fmla="*/ 0 h 697730"/>
                    <a:gd name="connsiteX7" fmla="*/ 628000 w 669025"/>
                    <a:gd name="connsiteY7" fmla="*/ 0 h 697730"/>
                    <a:gd name="connsiteX8" fmla="*/ 669025 w 669025"/>
                    <a:gd name="connsiteY8" fmla="*/ 697730 h 697730"/>
                    <a:gd name="connsiteX0" fmla="*/ 669025 w 669025"/>
                    <a:gd name="connsiteY0" fmla="*/ 697730 h 697730"/>
                    <a:gd name="connsiteX1" fmla="*/ 0 w 669025"/>
                    <a:gd name="connsiteY1" fmla="*/ 697730 h 697730"/>
                    <a:gd name="connsiteX2" fmla="*/ 41025 w 669025"/>
                    <a:gd name="connsiteY2" fmla="*/ 0 h 697730"/>
                    <a:gd name="connsiteX3" fmla="*/ 307325 w 669025"/>
                    <a:gd name="connsiteY3" fmla="*/ 0 h 697730"/>
                    <a:gd name="connsiteX4" fmla="*/ 334512 w 669025"/>
                    <a:gd name="connsiteY4" fmla="*/ 462390 h 697730"/>
                    <a:gd name="connsiteX5" fmla="*/ 361700 w 669025"/>
                    <a:gd name="connsiteY5" fmla="*/ 0 h 697730"/>
                    <a:gd name="connsiteX6" fmla="*/ 628000 w 669025"/>
                    <a:gd name="connsiteY6" fmla="*/ 0 h 697730"/>
                    <a:gd name="connsiteX7" fmla="*/ 669025 w 669025"/>
                    <a:gd name="connsiteY7" fmla="*/ 69773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9025" h="697730">
                      <a:moveTo>
                        <a:pt x="669025" y="697730"/>
                      </a:moveTo>
                      <a:lnTo>
                        <a:pt x="0" y="697730"/>
                      </a:lnTo>
                      <a:lnTo>
                        <a:pt x="41025" y="0"/>
                      </a:lnTo>
                      <a:lnTo>
                        <a:pt x="307325" y="0"/>
                      </a:lnTo>
                      <a:lnTo>
                        <a:pt x="334512" y="462390"/>
                      </a:lnTo>
                      <a:lnTo>
                        <a:pt x="361700" y="0"/>
                      </a:lnTo>
                      <a:lnTo>
                        <a:pt x="628000" y="0"/>
                      </a:lnTo>
                      <a:lnTo>
                        <a:pt x="669025" y="69773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36" name="四角形: 上の 2 つの角を丸める 835">
                  <a:extLst>
                    <a:ext uri="{FF2B5EF4-FFF2-40B4-BE49-F238E27FC236}">
                      <a16:creationId xmlns:a16="http://schemas.microsoft.com/office/drawing/2014/main" id="{1ABEC6A5-A659-F330-4583-E97423511576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800000" flipH="1">
                  <a:off x="1541429" y="1852855"/>
                  <a:ext cx="179477" cy="558633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37" name="四角形: 上の 2 つの角を丸める 836">
                  <a:extLst>
                    <a:ext uri="{FF2B5EF4-FFF2-40B4-BE49-F238E27FC236}">
                      <a16:creationId xmlns:a16="http://schemas.microsoft.com/office/drawing/2014/main" id="{18EF7A2F-DF7C-068C-AB7F-7997A302B889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0217392">
                  <a:off x="2337301" y="1915855"/>
                  <a:ext cx="152124" cy="575171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75A1A836-B24C-E5A2-9E52-97E5680D701F}"/>
                    </a:ext>
                  </a:extLst>
                </p:cNvPr>
                <p:cNvSpPr/>
                <p:nvPr/>
              </p:nvSpPr>
              <p:spPr>
                <a:xfrm>
                  <a:off x="1656523" y="1811870"/>
                  <a:ext cx="722950" cy="774060"/>
                </a:xfrm>
                <a:custGeom>
                  <a:avLst/>
                  <a:gdLst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159767 h 1197736"/>
                    <a:gd name="connsiteX9" fmla="*/ 0 w 933450"/>
                    <a:gd name="connsiteY9" fmla="*/ 162719 h 1197736"/>
                    <a:gd name="connsiteX10" fmla="*/ 162719 w 933450"/>
                    <a:gd name="connsiteY10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62719 h 1197736"/>
                    <a:gd name="connsiteX9" fmla="*/ 162719 w 933450"/>
                    <a:gd name="connsiteY9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0 w 933450"/>
                    <a:gd name="connsiteY7" fmla="*/ 162719 h 1197736"/>
                    <a:gd name="connsiteX8" fmla="*/ 162719 w 933450"/>
                    <a:gd name="connsiteY8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59767 h 1197736"/>
                    <a:gd name="connsiteX4" fmla="*/ 876931 w 933450"/>
                    <a:gd name="connsiteY4" fmla="*/ 1197736 h 1197736"/>
                    <a:gd name="connsiteX5" fmla="*/ 56519 w 933450"/>
                    <a:gd name="connsiteY5" fmla="*/ 1197736 h 1197736"/>
                    <a:gd name="connsiteX6" fmla="*/ 0 w 933450"/>
                    <a:gd name="connsiteY6" fmla="*/ 162719 h 1197736"/>
                    <a:gd name="connsiteX7" fmla="*/ 162719 w 933450"/>
                    <a:gd name="connsiteY7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97736 h 1197736"/>
                    <a:gd name="connsiteX4" fmla="*/ 56519 w 933450"/>
                    <a:gd name="connsiteY4" fmla="*/ 1197736 h 1197736"/>
                    <a:gd name="connsiteX5" fmla="*/ 0 w 933450"/>
                    <a:gd name="connsiteY5" fmla="*/ 162719 h 1197736"/>
                    <a:gd name="connsiteX6" fmla="*/ 162719 w 933450"/>
                    <a:gd name="connsiteY6" fmla="*/ 0 h 119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450" h="1197736">
                      <a:moveTo>
                        <a:pt x="162719" y="0"/>
                      </a:moveTo>
                      <a:lnTo>
                        <a:pt x="770731" y="0"/>
                      </a:lnTo>
                      <a:cubicBezTo>
                        <a:pt x="860598" y="0"/>
                        <a:pt x="933450" y="72852"/>
                        <a:pt x="933450" y="162719"/>
                      </a:cubicBezTo>
                      <a:lnTo>
                        <a:pt x="876931" y="1197736"/>
                      </a:lnTo>
                      <a:lnTo>
                        <a:pt x="56519" y="1197736"/>
                      </a:lnTo>
                      <a:lnTo>
                        <a:pt x="0" y="162719"/>
                      </a:lnTo>
                      <a:cubicBezTo>
                        <a:pt x="0" y="72852"/>
                        <a:pt x="72852" y="0"/>
                        <a:pt x="16271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9" name="二等辺三角形 838">
                  <a:extLst>
                    <a:ext uri="{FF2B5EF4-FFF2-40B4-BE49-F238E27FC236}">
                      <a16:creationId xmlns:a16="http://schemas.microsoft.com/office/drawing/2014/main" id="{D6233DBB-899D-8389-A07A-6756F9479A6B}"/>
                    </a:ext>
                  </a:extLst>
                </p:cNvPr>
                <p:cNvSpPr/>
                <p:nvPr/>
              </p:nvSpPr>
              <p:spPr>
                <a:xfrm rot="10800000">
                  <a:off x="1798344" y="1806792"/>
                  <a:ext cx="441152" cy="89364"/>
                </a:xfrm>
                <a:prstGeom prst="triangle">
                  <a:avLst/>
                </a:prstGeom>
                <a:solidFill>
                  <a:schemeClr val="accent5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1" name="正方形/長方形 840">
                  <a:extLst>
                    <a:ext uri="{FF2B5EF4-FFF2-40B4-BE49-F238E27FC236}">
                      <a16:creationId xmlns:a16="http://schemas.microsoft.com/office/drawing/2014/main" id="{9F159D8E-2BFF-43D8-4ACA-9F7C139EE8F1}"/>
                    </a:ext>
                  </a:extLst>
                </p:cNvPr>
                <p:cNvSpPr/>
                <p:nvPr/>
              </p:nvSpPr>
              <p:spPr>
                <a:xfrm>
                  <a:off x="1997647" y="1892941"/>
                  <a:ext cx="45719" cy="572445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2" name="フリーフォーム: 図形 841">
                  <a:extLst>
                    <a:ext uri="{FF2B5EF4-FFF2-40B4-BE49-F238E27FC236}">
                      <a16:creationId xmlns:a16="http://schemas.microsoft.com/office/drawing/2014/main" id="{51610A14-2690-DEC3-24A0-BBA6A964CFC0}"/>
                    </a:ext>
                  </a:extLst>
                </p:cNvPr>
                <p:cNvSpPr/>
                <p:nvPr/>
              </p:nvSpPr>
              <p:spPr>
                <a:xfrm>
                  <a:off x="1692140" y="2466868"/>
                  <a:ext cx="650986" cy="119063"/>
                </a:xfrm>
                <a:custGeom>
                  <a:avLst/>
                  <a:gdLst>
                    <a:gd name="connsiteX0" fmla="*/ 0 w 650986"/>
                    <a:gd name="connsiteY0" fmla="*/ 0 h 119063"/>
                    <a:gd name="connsiteX1" fmla="*/ 650986 w 650986"/>
                    <a:gd name="connsiteY1" fmla="*/ 0 h 119063"/>
                    <a:gd name="connsiteX2" fmla="*/ 643195 w 650986"/>
                    <a:gd name="connsiteY2" fmla="*/ 119063 h 119063"/>
                    <a:gd name="connsiteX3" fmla="*/ 7792 w 650986"/>
                    <a:gd name="connsiteY3" fmla="*/ 119063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986" h="119063">
                      <a:moveTo>
                        <a:pt x="0" y="0"/>
                      </a:moveTo>
                      <a:lnTo>
                        <a:pt x="650986" y="0"/>
                      </a:lnTo>
                      <a:lnTo>
                        <a:pt x="643195" y="119063"/>
                      </a:lnTo>
                      <a:lnTo>
                        <a:pt x="7792" y="11906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3" name="楕円 842">
                  <a:extLst>
                    <a:ext uri="{FF2B5EF4-FFF2-40B4-BE49-F238E27FC236}">
                      <a16:creationId xmlns:a16="http://schemas.microsoft.com/office/drawing/2014/main" id="{00B62E20-D347-7C59-EF17-46910402E093}"/>
                    </a:ext>
                  </a:extLst>
                </p:cNvPr>
                <p:cNvSpPr/>
                <p:nvPr/>
              </p:nvSpPr>
              <p:spPr>
                <a:xfrm>
                  <a:off x="1812821" y="1663172"/>
                  <a:ext cx="392218" cy="282244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44" name="グループ化 843">
                  <a:extLst>
                    <a:ext uri="{FF2B5EF4-FFF2-40B4-BE49-F238E27FC236}">
                      <a16:creationId xmlns:a16="http://schemas.microsoft.com/office/drawing/2014/main" id="{6DDB018B-49BC-B52E-C1BA-69EE0FCA7B8E}"/>
                    </a:ext>
                  </a:extLst>
                </p:cNvPr>
                <p:cNvGrpSpPr/>
                <p:nvPr/>
              </p:nvGrpSpPr>
              <p:grpSpPr>
                <a:xfrm>
                  <a:off x="1379015" y="726505"/>
                  <a:ext cx="1278092" cy="1115392"/>
                  <a:chOff x="1282644" y="726505"/>
                  <a:chExt cx="1278092" cy="1115392"/>
                </a:xfrm>
              </p:grpSpPr>
              <p:sp>
                <p:nvSpPr>
                  <p:cNvPr id="849" name="楕円 848">
                    <a:extLst>
                      <a:ext uri="{FF2B5EF4-FFF2-40B4-BE49-F238E27FC236}">
                        <a16:creationId xmlns:a16="http://schemas.microsoft.com/office/drawing/2014/main" id="{28A1497C-588F-DA20-6470-543E37CD38E1}"/>
                      </a:ext>
                    </a:extLst>
                  </p:cNvPr>
                  <p:cNvSpPr/>
                  <p:nvPr/>
                </p:nvSpPr>
                <p:spPr>
                  <a:xfrm>
                    <a:off x="1282644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0" name="楕円 849">
                    <a:extLst>
                      <a:ext uri="{FF2B5EF4-FFF2-40B4-BE49-F238E27FC236}">
                        <a16:creationId xmlns:a16="http://schemas.microsoft.com/office/drawing/2014/main" id="{A9FE9DD8-30CD-40E6-88C1-69EA9EA7D9B7}"/>
                      </a:ext>
                    </a:extLst>
                  </p:cNvPr>
                  <p:cNvSpPr/>
                  <p:nvPr/>
                </p:nvSpPr>
                <p:spPr>
                  <a:xfrm>
                    <a:off x="2348626" y="1204351"/>
                    <a:ext cx="212110" cy="261885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1" name="楕円 850">
                    <a:extLst>
                      <a:ext uri="{FF2B5EF4-FFF2-40B4-BE49-F238E27FC236}">
                        <a16:creationId xmlns:a16="http://schemas.microsoft.com/office/drawing/2014/main" id="{FFBB6FA6-0B95-433D-1579-5DAC05CDC5FD}"/>
                      </a:ext>
                    </a:extLst>
                  </p:cNvPr>
                  <p:cNvSpPr/>
                  <p:nvPr/>
                </p:nvSpPr>
                <p:spPr>
                  <a:xfrm>
                    <a:off x="1363931" y="726505"/>
                    <a:ext cx="1115393" cy="1115392"/>
                  </a:xfrm>
                  <a:prstGeom prst="ellipse">
                    <a:avLst/>
                  </a:pr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4" name="アーチ 853">
                    <a:extLst>
                      <a:ext uri="{FF2B5EF4-FFF2-40B4-BE49-F238E27FC236}">
                        <a16:creationId xmlns:a16="http://schemas.microsoft.com/office/drawing/2014/main" id="{1B9C9BF9-98F0-8A29-5F22-6A627E932DC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72369" y="1416036"/>
                    <a:ext cx="295176" cy="295176"/>
                  </a:xfrm>
                  <a:prstGeom prst="blockArc">
                    <a:avLst>
                      <a:gd name="adj1" fmla="val 12426846"/>
                      <a:gd name="adj2" fmla="val 19680107"/>
                      <a:gd name="adj3" fmla="val 14627"/>
                    </a:avLst>
                  </a:pr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846" name="グループ化 845">
                  <a:extLst>
                    <a:ext uri="{FF2B5EF4-FFF2-40B4-BE49-F238E27FC236}">
                      <a16:creationId xmlns:a16="http://schemas.microsoft.com/office/drawing/2014/main" id="{F502EB6C-B418-1638-2357-EB49AF7D031E}"/>
                    </a:ext>
                  </a:extLst>
                </p:cNvPr>
                <p:cNvGrpSpPr/>
                <p:nvPr/>
              </p:nvGrpSpPr>
              <p:grpSpPr>
                <a:xfrm>
                  <a:off x="1475874" y="595859"/>
                  <a:ext cx="1082710" cy="559844"/>
                  <a:chOff x="2828995" y="1981244"/>
                  <a:chExt cx="949902" cy="555391"/>
                </a:xfrm>
              </p:grpSpPr>
              <p:sp>
                <p:nvSpPr>
                  <p:cNvPr id="847" name="フリーフォーム: 図形 846">
                    <a:extLst>
                      <a:ext uri="{FF2B5EF4-FFF2-40B4-BE49-F238E27FC236}">
                        <a16:creationId xmlns:a16="http://schemas.microsoft.com/office/drawing/2014/main" id="{10658C36-9EE9-999A-CA76-3EE04ABEBA21}"/>
                      </a:ext>
                    </a:extLst>
                  </p:cNvPr>
                  <p:cNvSpPr/>
                  <p:nvPr/>
                </p:nvSpPr>
                <p:spPr>
                  <a:xfrm>
                    <a:off x="2832842" y="1981244"/>
                    <a:ext cx="942208" cy="461906"/>
                  </a:xfrm>
                  <a:custGeom>
                    <a:avLst/>
                    <a:gdLst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  <a:gd name="connsiteX0" fmla="*/ 471104 w 942208"/>
                      <a:gd name="connsiteY0" fmla="*/ 0 h 436793"/>
                      <a:gd name="connsiteX1" fmla="*/ 936406 w 942208"/>
                      <a:gd name="connsiteY1" fmla="*/ 379232 h 436793"/>
                      <a:gd name="connsiteX2" fmla="*/ 942208 w 942208"/>
                      <a:gd name="connsiteY2" fmla="*/ 436793 h 436793"/>
                      <a:gd name="connsiteX3" fmla="*/ 841847 w 942208"/>
                      <a:gd name="connsiteY3" fmla="*/ 428749 h 436793"/>
                      <a:gd name="connsiteX4" fmla="*/ 471104 w 942208"/>
                      <a:gd name="connsiteY4" fmla="*/ 419100 h 436793"/>
                      <a:gd name="connsiteX5" fmla="*/ 100361 w 942208"/>
                      <a:gd name="connsiteY5" fmla="*/ 428749 h 436793"/>
                      <a:gd name="connsiteX6" fmla="*/ 0 w 942208"/>
                      <a:gd name="connsiteY6" fmla="*/ 436793 h 436793"/>
                      <a:gd name="connsiteX7" fmla="*/ 5802 w 942208"/>
                      <a:gd name="connsiteY7" fmla="*/ 379232 h 436793"/>
                      <a:gd name="connsiteX8" fmla="*/ 471104 w 942208"/>
                      <a:gd name="connsiteY8" fmla="*/ 0 h 4367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942208" h="436793">
                        <a:moveTo>
                          <a:pt x="471104" y="0"/>
                        </a:moveTo>
                        <a:cubicBezTo>
                          <a:pt x="805399" y="0"/>
                          <a:pt x="892118" y="162805"/>
                          <a:pt x="936406" y="379232"/>
                        </a:cubicBezTo>
                        <a:lnTo>
                          <a:pt x="942208" y="436793"/>
                        </a:lnTo>
                        <a:lnTo>
                          <a:pt x="841847" y="428749"/>
                        </a:lnTo>
                        <a:cubicBezTo>
                          <a:pt x="722094" y="422423"/>
                          <a:pt x="598102" y="419100"/>
                          <a:pt x="471104" y="419100"/>
                        </a:cubicBezTo>
                        <a:cubicBezTo>
                          <a:pt x="344106" y="419100"/>
                          <a:pt x="220114" y="422423"/>
                          <a:pt x="100361" y="428749"/>
                        </a:cubicBezTo>
                        <a:lnTo>
                          <a:pt x="0" y="436793"/>
                        </a:lnTo>
                        <a:lnTo>
                          <a:pt x="5802" y="379232"/>
                        </a:lnTo>
                        <a:cubicBezTo>
                          <a:pt x="50090" y="162805"/>
                          <a:pt x="136809" y="0"/>
                          <a:pt x="471104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48" name="フリーフォーム: 図形 847">
                    <a:extLst>
                      <a:ext uri="{FF2B5EF4-FFF2-40B4-BE49-F238E27FC236}">
                        <a16:creationId xmlns:a16="http://schemas.microsoft.com/office/drawing/2014/main" id="{EA6B11BC-680F-E790-BE65-85EB4ECA0C49}"/>
                      </a:ext>
                    </a:extLst>
                  </p:cNvPr>
                  <p:cNvSpPr/>
                  <p:nvPr/>
                </p:nvSpPr>
                <p:spPr>
                  <a:xfrm>
                    <a:off x="2828995" y="2392927"/>
                    <a:ext cx="949902" cy="143708"/>
                  </a:xfrm>
                  <a:custGeom>
                    <a:avLst/>
                    <a:gdLst>
                      <a:gd name="connsiteX0" fmla="*/ 472570 w 949902"/>
                      <a:gd name="connsiteY0" fmla="*/ 0 h 169902"/>
                      <a:gd name="connsiteX1" fmla="*/ 845694 w 949902"/>
                      <a:gd name="connsiteY1" fmla="*/ 64211 h 169902"/>
                      <a:gd name="connsiteX2" fmla="*/ 946055 w 949902"/>
                      <a:gd name="connsiteY2" fmla="*/ 66126 h 169902"/>
                      <a:gd name="connsiteX3" fmla="*/ 949902 w 949902"/>
                      <a:gd name="connsiteY3" fmla="*/ 75211 h 169902"/>
                      <a:gd name="connsiteX4" fmla="*/ 810792 w 949902"/>
                      <a:gd name="connsiteY4" fmla="*/ 155175 h 169902"/>
                      <a:gd name="connsiteX5" fmla="*/ 719050 w 949902"/>
                      <a:gd name="connsiteY5" fmla="*/ 169902 h 169902"/>
                      <a:gd name="connsiteX6" fmla="*/ 661849 w 949902"/>
                      <a:gd name="connsiteY6" fmla="*/ 159634 h 169902"/>
                      <a:gd name="connsiteX7" fmla="*/ 472570 w 949902"/>
                      <a:gd name="connsiteY7" fmla="*/ 135732 h 169902"/>
                      <a:gd name="connsiteX8" fmla="*/ 285672 w 949902"/>
                      <a:gd name="connsiteY8" fmla="*/ 159634 h 169902"/>
                      <a:gd name="connsiteX9" fmla="*/ 230121 w 949902"/>
                      <a:gd name="connsiteY9" fmla="*/ 169785 h 169902"/>
                      <a:gd name="connsiteX10" fmla="*/ 139110 w 949902"/>
                      <a:gd name="connsiteY10" fmla="*/ 155175 h 169902"/>
                      <a:gd name="connsiteX11" fmla="*/ 0 w 949902"/>
                      <a:gd name="connsiteY11" fmla="*/ 75211 h 169902"/>
                      <a:gd name="connsiteX12" fmla="*/ 3847 w 949902"/>
                      <a:gd name="connsiteY12" fmla="*/ 66126 h 169902"/>
                      <a:gd name="connsiteX13" fmla="*/ 104208 w 949902"/>
                      <a:gd name="connsiteY13" fmla="*/ 64211 h 169902"/>
                      <a:gd name="connsiteX14" fmla="*/ 472570 w 949902"/>
                      <a:gd name="connsiteY14" fmla="*/ 0 h 169902"/>
                      <a:gd name="connsiteX0" fmla="*/ 472570 w 949902"/>
                      <a:gd name="connsiteY0" fmla="*/ 0 h 143708"/>
                      <a:gd name="connsiteX1" fmla="*/ 845694 w 949902"/>
                      <a:gd name="connsiteY1" fmla="*/ 38017 h 143708"/>
                      <a:gd name="connsiteX2" fmla="*/ 946055 w 949902"/>
                      <a:gd name="connsiteY2" fmla="*/ 39932 h 143708"/>
                      <a:gd name="connsiteX3" fmla="*/ 949902 w 949902"/>
                      <a:gd name="connsiteY3" fmla="*/ 49017 h 143708"/>
                      <a:gd name="connsiteX4" fmla="*/ 810792 w 949902"/>
                      <a:gd name="connsiteY4" fmla="*/ 128981 h 143708"/>
                      <a:gd name="connsiteX5" fmla="*/ 719050 w 949902"/>
                      <a:gd name="connsiteY5" fmla="*/ 143708 h 143708"/>
                      <a:gd name="connsiteX6" fmla="*/ 661849 w 949902"/>
                      <a:gd name="connsiteY6" fmla="*/ 133440 h 143708"/>
                      <a:gd name="connsiteX7" fmla="*/ 472570 w 949902"/>
                      <a:gd name="connsiteY7" fmla="*/ 109538 h 143708"/>
                      <a:gd name="connsiteX8" fmla="*/ 285672 w 949902"/>
                      <a:gd name="connsiteY8" fmla="*/ 133440 h 143708"/>
                      <a:gd name="connsiteX9" fmla="*/ 230121 w 949902"/>
                      <a:gd name="connsiteY9" fmla="*/ 143591 h 143708"/>
                      <a:gd name="connsiteX10" fmla="*/ 139110 w 949902"/>
                      <a:gd name="connsiteY10" fmla="*/ 128981 h 143708"/>
                      <a:gd name="connsiteX11" fmla="*/ 0 w 949902"/>
                      <a:gd name="connsiteY11" fmla="*/ 49017 h 143708"/>
                      <a:gd name="connsiteX12" fmla="*/ 3847 w 949902"/>
                      <a:gd name="connsiteY12" fmla="*/ 39932 h 143708"/>
                      <a:gd name="connsiteX13" fmla="*/ 104208 w 949902"/>
                      <a:gd name="connsiteY13" fmla="*/ 38017 h 143708"/>
                      <a:gd name="connsiteX14" fmla="*/ 472570 w 949902"/>
                      <a:gd name="connsiteY14" fmla="*/ 0 h 1437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949902" h="143708">
                        <a:moveTo>
                          <a:pt x="472570" y="0"/>
                        </a:moveTo>
                        <a:cubicBezTo>
                          <a:pt x="599568" y="0"/>
                          <a:pt x="725941" y="36510"/>
                          <a:pt x="845694" y="38017"/>
                        </a:cubicBezTo>
                        <a:lnTo>
                          <a:pt x="946055" y="39932"/>
                        </a:lnTo>
                        <a:lnTo>
                          <a:pt x="949902" y="49017"/>
                        </a:lnTo>
                        <a:cubicBezTo>
                          <a:pt x="949902" y="80245"/>
                          <a:pt x="896741" y="108517"/>
                          <a:pt x="810792" y="128981"/>
                        </a:cubicBezTo>
                        <a:lnTo>
                          <a:pt x="719050" y="143708"/>
                        </a:lnTo>
                        <a:lnTo>
                          <a:pt x="661849" y="133440"/>
                        </a:lnTo>
                        <a:cubicBezTo>
                          <a:pt x="599412" y="121418"/>
                          <a:pt x="536069" y="109538"/>
                          <a:pt x="472570" y="109538"/>
                        </a:cubicBezTo>
                        <a:cubicBezTo>
                          <a:pt x="409071" y="109538"/>
                          <a:pt x="346919" y="121418"/>
                          <a:pt x="285672" y="133440"/>
                        </a:cubicBezTo>
                        <a:lnTo>
                          <a:pt x="230121" y="143591"/>
                        </a:lnTo>
                        <a:lnTo>
                          <a:pt x="139110" y="128981"/>
                        </a:lnTo>
                        <a:cubicBezTo>
                          <a:pt x="53161" y="108517"/>
                          <a:pt x="0" y="80245"/>
                          <a:pt x="0" y="49017"/>
                        </a:cubicBezTo>
                        <a:lnTo>
                          <a:pt x="3847" y="39932"/>
                        </a:lnTo>
                        <a:lnTo>
                          <a:pt x="104208" y="38017"/>
                        </a:lnTo>
                        <a:cubicBezTo>
                          <a:pt x="223961" y="36510"/>
                          <a:pt x="345572" y="0"/>
                          <a:pt x="472570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accent1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821" name="グループ化 820">
                <a:extLst>
                  <a:ext uri="{FF2B5EF4-FFF2-40B4-BE49-F238E27FC236}">
                    <a16:creationId xmlns:a16="http://schemas.microsoft.com/office/drawing/2014/main" id="{DF8B23D9-9680-A9C1-E6E7-D07B15C86AD3}"/>
                  </a:ext>
                </a:extLst>
              </p:cNvPr>
              <p:cNvGrpSpPr/>
              <p:nvPr/>
            </p:nvGrpSpPr>
            <p:grpSpPr>
              <a:xfrm rot="18900000">
                <a:off x="1655650" y="1510464"/>
                <a:ext cx="598708" cy="1188921"/>
                <a:chOff x="4745585" y="3823765"/>
                <a:chExt cx="1198167" cy="2379334"/>
              </a:xfrm>
            </p:grpSpPr>
            <p:sp>
              <p:nvSpPr>
                <p:cNvPr id="826" name="四角形: 上の 2 つの角を丸める 825">
                  <a:extLst>
                    <a:ext uri="{FF2B5EF4-FFF2-40B4-BE49-F238E27FC236}">
                      <a16:creationId xmlns:a16="http://schemas.microsoft.com/office/drawing/2014/main" id="{C1C7A39A-88A1-E18E-FC12-F06BCE60D7D6}"/>
                    </a:ext>
                  </a:extLst>
                </p:cNvPr>
                <p:cNvSpPr/>
                <p:nvPr/>
              </p:nvSpPr>
              <p:spPr>
                <a:xfrm>
                  <a:off x="5584455" y="5985078"/>
                  <a:ext cx="215670" cy="218021"/>
                </a:xfrm>
                <a:prstGeom prst="round2SameRect">
                  <a:avLst>
                    <a:gd name="adj1" fmla="val 10653"/>
                    <a:gd name="adj2" fmla="val 411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29D925CF-908B-9A91-EED5-8D3584E1F719}"/>
                    </a:ext>
                  </a:extLst>
                </p:cNvPr>
                <p:cNvSpPr/>
                <p:nvPr/>
              </p:nvSpPr>
              <p:spPr>
                <a:xfrm rot="11700000">
                  <a:off x="5147501" y="5017552"/>
                  <a:ext cx="270501" cy="624537"/>
                </a:xfrm>
                <a:custGeom>
                  <a:avLst/>
                  <a:gdLst>
                    <a:gd name="csX0" fmla="*/ 95931 w 252239"/>
                    <a:gd name="csY0" fmla="*/ 553090 h 553090"/>
                    <a:gd name="csX1" fmla="*/ 0 w 252239"/>
                    <a:gd name="csY1" fmla="*/ 457159 h 553090"/>
                    <a:gd name="csX2" fmla="*/ 1356 w 252239"/>
                    <a:gd name="csY2" fmla="*/ 432536 h 553090"/>
                    <a:gd name="csX3" fmla="*/ 187114 w 252239"/>
                    <a:gd name="csY3" fmla="*/ 17839 h 553090"/>
                    <a:gd name="csX4" fmla="*/ 218499 w 252239"/>
                    <a:gd name="csY4" fmla="*/ 0 h 553090"/>
                    <a:gd name="csX5" fmla="*/ 252239 w 252239"/>
                    <a:gd name="csY5" fmla="*/ 33740 h 553090"/>
                    <a:gd name="csX6" fmla="*/ 221718 w 252239"/>
                    <a:gd name="csY6" fmla="*/ 66301 h 553090"/>
                    <a:gd name="csX7" fmla="*/ 95746 w 252239"/>
                    <a:gd name="csY7" fmla="*/ 548633 h 55309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</a:cxnLst>
                  <a:rect l="l" t="t" r="r" b="b"/>
                  <a:pathLst>
                    <a:path w="252239" h="553090">
                      <a:moveTo>
                        <a:pt x="95931" y="553090"/>
                      </a:moveTo>
                      <a:lnTo>
                        <a:pt x="0" y="457159"/>
                      </a:lnTo>
                      <a:lnTo>
                        <a:pt x="1356" y="432536"/>
                      </a:lnTo>
                      <a:cubicBezTo>
                        <a:pt x="22310" y="245035"/>
                        <a:pt x="93015" y="90715"/>
                        <a:pt x="187114" y="17839"/>
                      </a:cubicBezTo>
                      <a:lnTo>
                        <a:pt x="218499" y="0"/>
                      </a:lnTo>
                      <a:lnTo>
                        <a:pt x="252239" y="33740"/>
                      </a:lnTo>
                      <a:lnTo>
                        <a:pt x="221718" y="66301"/>
                      </a:lnTo>
                      <a:cubicBezTo>
                        <a:pt x="143429" y="181907"/>
                        <a:pt x="95746" y="358019"/>
                        <a:pt x="95746" y="54863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72ADEAE7-8B7C-2298-5175-FB94EEA7DCD2}"/>
                    </a:ext>
                  </a:extLst>
                </p:cNvPr>
                <p:cNvSpPr/>
                <p:nvPr/>
              </p:nvSpPr>
              <p:spPr>
                <a:xfrm rot="19800000">
                  <a:off x="4745585" y="3823765"/>
                  <a:ext cx="403090" cy="930747"/>
                </a:xfrm>
                <a:custGeom>
                  <a:avLst/>
                  <a:gdLst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796826 w 883150"/>
                    <a:gd name="csY2" fmla="*/ 928776 h 2039217"/>
                    <a:gd name="csX3" fmla="*/ 797594 w 883150"/>
                    <a:gd name="csY3" fmla="*/ 928776 h 2039217"/>
                    <a:gd name="csX4" fmla="*/ 883150 w 883150"/>
                    <a:gd name="csY4" fmla="*/ 2039217 h 2039217"/>
                    <a:gd name="csX5" fmla="*/ 375818 w 883150"/>
                    <a:gd name="csY5" fmla="*/ 2039217 h 2039217"/>
                    <a:gd name="csX6" fmla="*/ 454391 w 883150"/>
                    <a:gd name="csY6" fmla="*/ 1019411 h 2039217"/>
                    <a:gd name="csX7" fmla="*/ 0 w 883150"/>
                    <a:gd name="csY7" fmla="*/ 106597 h 2039217"/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796826 w 883150"/>
                    <a:gd name="csY2" fmla="*/ 928776 h 2039217"/>
                    <a:gd name="csX3" fmla="*/ 883150 w 883150"/>
                    <a:gd name="csY3" fmla="*/ 2039217 h 2039217"/>
                    <a:gd name="csX4" fmla="*/ 375818 w 883150"/>
                    <a:gd name="csY4" fmla="*/ 2039217 h 2039217"/>
                    <a:gd name="csX5" fmla="*/ 454391 w 883150"/>
                    <a:gd name="csY5" fmla="*/ 1019411 h 2039217"/>
                    <a:gd name="csX6" fmla="*/ 0 w 883150"/>
                    <a:gd name="csY6" fmla="*/ 106597 h 2039217"/>
                    <a:gd name="csX7" fmla="*/ 184631 w 883150"/>
                    <a:gd name="csY7" fmla="*/ 0 h 2039217"/>
                    <a:gd name="csX0" fmla="*/ 184631 w 883150"/>
                    <a:gd name="csY0" fmla="*/ 0 h 2039217"/>
                    <a:gd name="csX1" fmla="*/ 799281 w 883150"/>
                    <a:gd name="csY1" fmla="*/ 927358 h 2039217"/>
                    <a:gd name="csX2" fmla="*/ 883150 w 883150"/>
                    <a:gd name="csY2" fmla="*/ 2039217 h 2039217"/>
                    <a:gd name="csX3" fmla="*/ 375818 w 883150"/>
                    <a:gd name="csY3" fmla="*/ 2039217 h 2039217"/>
                    <a:gd name="csX4" fmla="*/ 454391 w 883150"/>
                    <a:gd name="csY4" fmla="*/ 1019411 h 2039217"/>
                    <a:gd name="csX5" fmla="*/ 0 w 883150"/>
                    <a:gd name="csY5" fmla="*/ 106597 h 2039217"/>
                    <a:gd name="csX6" fmla="*/ 184631 w 883150"/>
                    <a:gd name="csY6" fmla="*/ 0 h 2039217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</a:cxnLst>
                  <a:rect l="l" t="t" r="r" b="b"/>
                  <a:pathLst>
                    <a:path w="883150" h="2039217">
                      <a:moveTo>
                        <a:pt x="184631" y="0"/>
                      </a:moveTo>
                      <a:lnTo>
                        <a:pt x="799281" y="927358"/>
                      </a:lnTo>
                      <a:lnTo>
                        <a:pt x="883150" y="2039217"/>
                      </a:lnTo>
                      <a:lnTo>
                        <a:pt x="375818" y="2039217"/>
                      </a:lnTo>
                      <a:lnTo>
                        <a:pt x="454391" y="1019411"/>
                      </a:lnTo>
                      <a:lnTo>
                        <a:pt x="0" y="106597"/>
                      </a:lnTo>
                      <a:lnTo>
                        <a:pt x="18463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9" name="四角形: 上の 2 つの角を丸める 828">
                  <a:extLst>
                    <a:ext uri="{FF2B5EF4-FFF2-40B4-BE49-F238E27FC236}">
                      <a16:creationId xmlns:a16="http://schemas.microsoft.com/office/drawing/2014/main" id="{421A1CE0-FCBF-1552-F848-A34ABD7379CC}"/>
                    </a:ext>
                  </a:extLst>
                </p:cNvPr>
                <p:cNvSpPr/>
                <p:nvPr/>
              </p:nvSpPr>
              <p:spPr>
                <a:xfrm rot="19800000">
                  <a:off x="5173341" y="4594180"/>
                  <a:ext cx="270193" cy="309490"/>
                </a:xfrm>
                <a:prstGeom prst="round2SameRect">
                  <a:avLst>
                    <a:gd name="adj1" fmla="val 12598"/>
                    <a:gd name="adj2" fmla="val 13036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30" name="四角形: 上の 2 つの角を丸める 829">
                  <a:extLst>
                    <a:ext uri="{FF2B5EF4-FFF2-40B4-BE49-F238E27FC236}">
                      <a16:creationId xmlns:a16="http://schemas.microsoft.com/office/drawing/2014/main" id="{26A1676E-F18E-3E45-6DC5-60DC08FA5868}"/>
                    </a:ext>
                  </a:extLst>
                </p:cNvPr>
                <p:cNvSpPr/>
                <p:nvPr/>
              </p:nvSpPr>
              <p:spPr>
                <a:xfrm>
                  <a:off x="5503948" y="5906994"/>
                  <a:ext cx="376684" cy="143469"/>
                </a:xfrm>
                <a:prstGeom prst="round2SameRect">
                  <a:avLst/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251E25BA-99AB-225C-2A35-359EB09181C3}"/>
                    </a:ext>
                  </a:extLst>
                </p:cNvPr>
                <p:cNvSpPr/>
                <p:nvPr/>
              </p:nvSpPr>
              <p:spPr>
                <a:xfrm rot="19800000">
                  <a:off x="4876037" y="4789073"/>
                  <a:ext cx="1067715" cy="1363301"/>
                </a:xfrm>
                <a:custGeom>
                  <a:avLst/>
                  <a:gdLst>
                    <a:gd name="csX0" fmla="*/ 486505 w 1067715"/>
                    <a:gd name="csY0" fmla="*/ 109936 h 1363301"/>
                    <a:gd name="csX1" fmla="*/ 329200 w 1067715"/>
                    <a:gd name="csY1" fmla="*/ 152086 h 1363301"/>
                    <a:gd name="csX2" fmla="*/ 109936 w 1067715"/>
                    <a:gd name="csY2" fmla="*/ 531862 h 1363301"/>
                    <a:gd name="csX3" fmla="*/ 152086 w 1067715"/>
                    <a:gd name="csY3" fmla="*/ 689167 h 1363301"/>
                    <a:gd name="csX4" fmla="*/ 473476 w 1067715"/>
                    <a:gd name="csY4" fmla="*/ 874722 h 1363301"/>
                    <a:gd name="csX5" fmla="*/ 544661 w 1067715"/>
                    <a:gd name="csY5" fmla="*/ 751426 h 1363301"/>
                    <a:gd name="csX6" fmla="*/ 544271 w 1067715"/>
                    <a:gd name="csY6" fmla="*/ 749492 h 1363301"/>
                    <a:gd name="csX7" fmla="*/ 544271 w 1067715"/>
                    <a:gd name="csY7" fmla="*/ 309888 h 1363301"/>
                    <a:gd name="csX8" fmla="*/ 544271 w 1067715"/>
                    <a:gd name="csY8" fmla="*/ 143287 h 1363301"/>
                    <a:gd name="csX9" fmla="*/ 992502 w 1067715"/>
                    <a:gd name="csY9" fmla="*/ 29402 h 1363301"/>
                    <a:gd name="csX10" fmla="*/ 1066815 w 1067715"/>
                    <a:gd name="csY10" fmla="*/ 141514 h 1363301"/>
                    <a:gd name="csX11" fmla="*/ 1066815 w 1067715"/>
                    <a:gd name="csY11" fmla="*/ 736805 h 1363301"/>
                    <a:gd name="csX12" fmla="*/ 1067715 w 1067715"/>
                    <a:gd name="csY12" fmla="*/ 749717 h 1363301"/>
                    <a:gd name="csX13" fmla="*/ 1065349 w 1067715"/>
                    <a:gd name="csY13" fmla="*/ 756755 h 1363301"/>
                    <a:gd name="csX14" fmla="*/ 1061462 w 1067715"/>
                    <a:gd name="csY14" fmla="*/ 776007 h 1363301"/>
                    <a:gd name="csX15" fmla="*/ 1056301 w 1067715"/>
                    <a:gd name="csY15" fmla="*/ 783661 h 1363301"/>
                    <a:gd name="csX16" fmla="*/ 1054143 w 1067715"/>
                    <a:gd name="csY16" fmla="*/ 790080 h 1363301"/>
                    <a:gd name="csX17" fmla="*/ 789094 w 1067715"/>
                    <a:gd name="csY17" fmla="*/ 1249158 h 1363301"/>
                    <a:gd name="csX18" fmla="*/ 797579 w 1067715"/>
                    <a:gd name="csY18" fmla="*/ 1260216 h 1363301"/>
                    <a:gd name="csX19" fmla="*/ 790845 w 1067715"/>
                    <a:gd name="csY19" fmla="*/ 1311361 h 1363301"/>
                    <a:gd name="csX20" fmla="*/ 765932 w 1067715"/>
                    <a:gd name="csY20" fmla="*/ 1354512 h 1363301"/>
                    <a:gd name="csX21" fmla="*/ 741927 w 1067715"/>
                    <a:gd name="csY21" fmla="*/ 1360944 h 1363301"/>
                    <a:gd name="csX22" fmla="*/ 317020 w 1067715"/>
                    <a:gd name="csY22" fmla="*/ 1115624 h 1363301"/>
                    <a:gd name="csX23" fmla="*/ 310588 w 1067715"/>
                    <a:gd name="csY23" fmla="*/ 1091619 h 1363301"/>
                    <a:gd name="csX24" fmla="*/ 335501 w 1067715"/>
                    <a:gd name="csY24" fmla="*/ 1048468 h 1363301"/>
                    <a:gd name="csX25" fmla="*/ 376427 w 1067715"/>
                    <a:gd name="csY25" fmla="*/ 1017064 h 1363301"/>
                    <a:gd name="csX26" fmla="*/ 390245 w 1067715"/>
                    <a:gd name="csY26" fmla="*/ 1018883 h 1363301"/>
                    <a:gd name="csX27" fmla="*/ 426239 w 1067715"/>
                    <a:gd name="csY27" fmla="*/ 956539 h 1363301"/>
                    <a:gd name="csX28" fmla="*/ 104849 w 1067715"/>
                    <a:gd name="csY28" fmla="*/ 770984 h 1363301"/>
                    <a:gd name="csX29" fmla="*/ 28119 w 1067715"/>
                    <a:gd name="csY29" fmla="*/ 484625 h 1363301"/>
                    <a:gd name="csX30" fmla="*/ 247383 w 1067715"/>
                    <a:gd name="csY30" fmla="*/ 104849 h 1363301"/>
                    <a:gd name="csX31" fmla="*/ 533742 w 1067715"/>
                    <a:gd name="csY31" fmla="*/ 28119 h 1363301"/>
                    <a:gd name="csX32" fmla="*/ 580471 w 1067715"/>
                    <a:gd name="csY32" fmla="*/ 55098 h 1363301"/>
                    <a:gd name="csX33" fmla="*/ 618584 w 1067715"/>
                    <a:gd name="csY33" fmla="*/ 29402 h 1363301"/>
                    <a:gd name="csX34" fmla="*/ 665945 w 1067715"/>
                    <a:gd name="csY34" fmla="*/ 19840 h 1363301"/>
                    <a:gd name="csX35" fmla="*/ 711730 w 1067715"/>
                    <a:gd name="csY35" fmla="*/ 19840 h 1363301"/>
                    <a:gd name="csX36" fmla="*/ 945141 w 1067715"/>
                    <a:gd name="csY36" fmla="*/ 19840 h 1363301"/>
                    <a:gd name="csX37" fmla="*/ 992502 w 1067715"/>
                    <a:gd name="csY37" fmla="*/ 29402 h 1363301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  <a:cxn ang="0">
                      <a:pos x="csX25" y="csY25"/>
                    </a:cxn>
                    <a:cxn ang="0">
                      <a:pos x="csX26" y="csY26"/>
                    </a:cxn>
                    <a:cxn ang="0">
                      <a:pos x="csX27" y="csY27"/>
                    </a:cxn>
                    <a:cxn ang="0">
                      <a:pos x="csX28" y="csY28"/>
                    </a:cxn>
                    <a:cxn ang="0">
                      <a:pos x="csX29" y="csY29"/>
                    </a:cxn>
                    <a:cxn ang="0">
                      <a:pos x="csX30" y="csY30"/>
                    </a:cxn>
                    <a:cxn ang="0">
                      <a:pos x="csX31" y="csY31"/>
                    </a:cxn>
                    <a:cxn ang="0">
                      <a:pos x="csX32" y="csY32"/>
                    </a:cxn>
                    <a:cxn ang="0">
                      <a:pos x="csX33" y="csY33"/>
                    </a:cxn>
                    <a:cxn ang="0">
                      <a:pos x="csX34" y="csY34"/>
                    </a:cxn>
                    <a:cxn ang="0">
                      <a:pos x="csX35" y="csY35"/>
                    </a:cxn>
                    <a:cxn ang="0">
                      <a:pos x="csX36" y="csY36"/>
                    </a:cxn>
                    <a:cxn ang="0">
                      <a:pos x="csX37" y="csY37"/>
                    </a:cxn>
                  </a:cxnLst>
                  <a:rect l="l" t="t" r="r" b="b"/>
                  <a:pathLst>
                    <a:path w="1067715" h="1363301">
                      <a:moveTo>
                        <a:pt x="486505" y="109936"/>
                      </a:moveTo>
                      <a:cubicBezTo>
                        <a:pt x="431427" y="78137"/>
                        <a:pt x="360999" y="97008"/>
                        <a:pt x="329200" y="152086"/>
                      </a:cubicBezTo>
                      <a:lnTo>
                        <a:pt x="109936" y="531862"/>
                      </a:lnTo>
                      <a:cubicBezTo>
                        <a:pt x="78137" y="586939"/>
                        <a:pt x="97008" y="657368"/>
                        <a:pt x="152086" y="689167"/>
                      </a:cubicBezTo>
                      <a:lnTo>
                        <a:pt x="473476" y="874722"/>
                      </a:lnTo>
                      <a:lnTo>
                        <a:pt x="544661" y="751426"/>
                      </a:lnTo>
                      <a:lnTo>
                        <a:pt x="544271" y="749492"/>
                      </a:lnTo>
                      <a:lnTo>
                        <a:pt x="544271" y="309888"/>
                      </a:lnTo>
                      <a:lnTo>
                        <a:pt x="544271" y="143287"/>
                      </a:lnTo>
                      <a:close/>
                      <a:moveTo>
                        <a:pt x="992502" y="29402"/>
                      </a:moveTo>
                      <a:cubicBezTo>
                        <a:pt x="1036173" y="47873"/>
                        <a:pt x="1066815" y="91115"/>
                        <a:pt x="1066815" y="141514"/>
                      </a:cubicBezTo>
                      <a:lnTo>
                        <a:pt x="1066815" y="736805"/>
                      </a:lnTo>
                      <a:lnTo>
                        <a:pt x="1067715" y="749717"/>
                      </a:lnTo>
                      <a:lnTo>
                        <a:pt x="1065349" y="756755"/>
                      </a:lnTo>
                      <a:lnTo>
                        <a:pt x="1061462" y="776007"/>
                      </a:lnTo>
                      <a:lnTo>
                        <a:pt x="1056301" y="783661"/>
                      </a:lnTo>
                      <a:lnTo>
                        <a:pt x="1054143" y="790080"/>
                      </a:lnTo>
                      <a:lnTo>
                        <a:pt x="789094" y="1249158"/>
                      </a:lnTo>
                      <a:lnTo>
                        <a:pt x="797579" y="1260216"/>
                      </a:lnTo>
                      <a:cubicBezTo>
                        <a:pt x="802043" y="1276878"/>
                        <a:pt x="800151" y="1295242"/>
                        <a:pt x="790845" y="1311361"/>
                      </a:cubicBezTo>
                      <a:lnTo>
                        <a:pt x="765932" y="1354512"/>
                      </a:lnTo>
                      <a:cubicBezTo>
                        <a:pt x="761079" y="1362917"/>
                        <a:pt x="750331" y="1365797"/>
                        <a:pt x="741927" y="1360944"/>
                      </a:cubicBezTo>
                      <a:lnTo>
                        <a:pt x="317020" y="1115624"/>
                      </a:lnTo>
                      <a:cubicBezTo>
                        <a:pt x="308615" y="1110772"/>
                        <a:pt x="305735" y="1100024"/>
                        <a:pt x="310588" y="1091619"/>
                      </a:cubicBezTo>
                      <a:lnTo>
                        <a:pt x="335501" y="1048468"/>
                      </a:lnTo>
                      <a:cubicBezTo>
                        <a:pt x="344807" y="1032349"/>
                        <a:pt x="359766" y="1021529"/>
                        <a:pt x="376427" y="1017064"/>
                      </a:cubicBezTo>
                      <a:lnTo>
                        <a:pt x="390245" y="1018883"/>
                      </a:lnTo>
                      <a:lnTo>
                        <a:pt x="426239" y="956539"/>
                      </a:lnTo>
                      <a:lnTo>
                        <a:pt x="104849" y="770984"/>
                      </a:lnTo>
                      <a:cubicBezTo>
                        <a:pt x="4585" y="713096"/>
                        <a:pt x="-29768" y="584889"/>
                        <a:pt x="28119" y="484625"/>
                      </a:cubicBezTo>
                      <a:lnTo>
                        <a:pt x="247383" y="104849"/>
                      </a:lnTo>
                      <a:cubicBezTo>
                        <a:pt x="305271" y="4584"/>
                        <a:pt x="433478" y="-29768"/>
                        <a:pt x="533742" y="28119"/>
                      </a:cubicBezTo>
                      <a:lnTo>
                        <a:pt x="580471" y="55098"/>
                      </a:lnTo>
                      <a:lnTo>
                        <a:pt x="618584" y="29402"/>
                      </a:lnTo>
                      <a:cubicBezTo>
                        <a:pt x="633141" y="23245"/>
                        <a:pt x="649145" y="19840"/>
                        <a:pt x="665945" y="19840"/>
                      </a:cubicBezTo>
                      <a:lnTo>
                        <a:pt x="711730" y="19840"/>
                      </a:lnTo>
                      <a:lnTo>
                        <a:pt x="945141" y="19840"/>
                      </a:lnTo>
                      <a:cubicBezTo>
                        <a:pt x="961941" y="19840"/>
                        <a:pt x="977945" y="23245"/>
                        <a:pt x="992502" y="2940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28DF3378-D06D-07BB-5491-643A6FF4309A}"/>
                  </a:ext>
                </a:extLst>
              </p:cNvPr>
              <p:cNvSpPr/>
              <p:nvPr/>
            </p:nvSpPr>
            <p:spPr>
              <a:xfrm rot="5400000" flipH="1">
                <a:off x="1922252" y="2385441"/>
                <a:ext cx="238941" cy="359148"/>
              </a:xfrm>
              <a:custGeom>
                <a:avLst/>
                <a:gdLst>
                  <a:gd name="connsiteX0" fmla="*/ 303190 w 308513"/>
                  <a:gd name="connsiteY0" fmla="*/ 284005 h 463721"/>
                  <a:gd name="connsiteX1" fmla="*/ 288663 w 308513"/>
                  <a:gd name="connsiteY1" fmla="*/ 338220 h 463721"/>
                  <a:gd name="connsiteX2" fmla="*/ 185315 w 308513"/>
                  <a:gd name="connsiteY2" fmla="*/ 397886 h 463721"/>
                  <a:gd name="connsiteX3" fmla="*/ 183821 w 308513"/>
                  <a:gd name="connsiteY3" fmla="*/ 405290 h 463721"/>
                  <a:gd name="connsiteX4" fmla="*/ 95669 w 308513"/>
                  <a:gd name="connsiteY4" fmla="*/ 463721 h 463721"/>
                  <a:gd name="connsiteX5" fmla="*/ 95670 w 308513"/>
                  <a:gd name="connsiteY5" fmla="*/ 463720 h 463721"/>
                  <a:gd name="connsiteX6" fmla="*/ 0 w 308513"/>
                  <a:gd name="connsiteY6" fmla="*/ 368050 h 463721"/>
                  <a:gd name="connsiteX7" fmla="*/ 0 w 308513"/>
                  <a:gd name="connsiteY7" fmla="*/ 273300 h 463721"/>
                  <a:gd name="connsiteX8" fmla="*/ 4301 w 308513"/>
                  <a:gd name="connsiteY8" fmla="*/ 244851 h 463721"/>
                  <a:gd name="connsiteX9" fmla="*/ 4943 w 308513"/>
                  <a:gd name="connsiteY9" fmla="*/ 243516 h 463721"/>
                  <a:gd name="connsiteX10" fmla="*/ 4943 w 308513"/>
                  <a:gd name="connsiteY10" fmla="*/ 120017 h 463721"/>
                  <a:gd name="connsiteX11" fmla="*/ 34670 w 308513"/>
                  <a:gd name="connsiteY11" fmla="*/ 90290 h 463721"/>
                  <a:gd name="connsiteX12" fmla="*/ 39368 w 308513"/>
                  <a:gd name="connsiteY12" fmla="*/ 92236 h 463721"/>
                  <a:gd name="connsiteX13" fmla="*/ 39368 w 308513"/>
                  <a:gd name="connsiteY13" fmla="*/ 58703 h 463721"/>
                  <a:gd name="connsiteX14" fmla="*/ 68412 w 308513"/>
                  <a:gd name="connsiteY14" fmla="*/ 29659 h 463721"/>
                  <a:gd name="connsiteX15" fmla="*/ 85656 w 308513"/>
                  <a:gd name="connsiteY15" fmla="*/ 36801 h 463721"/>
                  <a:gd name="connsiteX16" fmla="*/ 85656 w 308513"/>
                  <a:gd name="connsiteY16" fmla="*/ 29044 h 463721"/>
                  <a:gd name="connsiteX17" fmla="*/ 114700 w 308513"/>
                  <a:gd name="connsiteY17" fmla="*/ 0 h 463721"/>
                  <a:gd name="connsiteX18" fmla="*/ 143744 w 308513"/>
                  <a:gd name="connsiteY18" fmla="*/ 29044 h 463721"/>
                  <a:gd name="connsiteX19" fmla="*/ 143744 w 308513"/>
                  <a:gd name="connsiteY19" fmla="*/ 44864 h 463721"/>
                  <a:gd name="connsiteX20" fmla="*/ 161706 w 308513"/>
                  <a:gd name="connsiteY20" fmla="*/ 37424 h 463721"/>
                  <a:gd name="connsiteX21" fmla="*/ 190750 w 308513"/>
                  <a:gd name="connsiteY21" fmla="*/ 66468 h 463721"/>
                  <a:gd name="connsiteX22" fmla="*/ 190749 w 308513"/>
                  <a:gd name="connsiteY22" fmla="*/ 270374 h 463721"/>
                  <a:gd name="connsiteX23" fmla="*/ 191340 w 308513"/>
                  <a:gd name="connsiteY23" fmla="*/ 273300 h 463721"/>
                  <a:gd name="connsiteX24" fmla="*/ 191340 w 308513"/>
                  <a:gd name="connsiteY24" fmla="*/ 302754 h 463721"/>
                  <a:gd name="connsiteX25" fmla="*/ 248975 w 308513"/>
                  <a:gd name="connsiteY25" fmla="*/ 269478 h 463721"/>
                  <a:gd name="connsiteX26" fmla="*/ 303190 w 308513"/>
                  <a:gd name="connsiteY26" fmla="*/ 284005 h 463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08513" h="463721">
                    <a:moveTo>
                      <a:pt x="303190" y="284005"/>
                    </a:moveTo>
                    <a:cubicBezTo>
                      <a:pt x="314149" y="302987"/>
                      <a:pt x="307645" y="327260"/>
                      <a:pt x="288663" y="338220"/>
                    </a:cubicBezTo>
                    <a:lnTo>
                      <a:pt x="185315" y="397886"/>
                    </a:lnTo>
                    <a:lnTo>
                      <a:pt x="183821" y="405290"/>
                    </a:lnTo>
                    <a:cubicBezTo>
                      <a:pt x="169297" y="439627"/>
                      <a:pt x="135297" y="463721"/>
                      <a:pt x="95669" y="463721"/>
                    </a:cubicBezTo>
                    <a:lnTo>
                      <a:pt x="95670" y="463720"/>
                    </a:lnTo>
                    <a:cubicBezTo>
                      <a:pt x="42833" y="463720"/>
                      <a:pt x="0" y="420887"/>
                      <a:pt x="0" y="368050"/>
                    </a:cubicBezTo>
                    <a:lnTo>
                      <a:pt x="0" y="273300"/>
                    </a:lnTo>
                    <a:cubicBezTo>
                      <a:pt x="0" y="263393"/>
                      <a:pt x="1506" y="253838"/>
                      <a:pt x="4301" y="244851"/>
                    </a:cubicBezTo>
                    <a:lnTo>
                      <a:pt x="4943" y="243516"/>
                    </a:lnTo>
                    <a:lnTo>
                      <a:pt x="4943" y="120017"/>
                    </a:lnTo>
                    <a:cubicBezTo>
                      <a:pt x="4943" y="103599"/>
                      <a:pt x="18252" y="90290"/>
                      <a:pt x="34670" y="90290"/>
                    </a:cubicBezTo>
                    <a:lnTo>
                      <a:pt x="39368" y="92236"/>
                    </a:lnTo>
                    <a:lnTo>
                      <a:pt x="39368" y="58703"/>
                    </a:lnTo>
                    <a:cubicBezTo>
                      <a:pt x="39368" y="42662"/>
                      <a:pt x="52371" y="29659"/>
                      <a:pt x="68412" y="29659"/>
                    </a:cubicBezTo>
                    <a:lnTo>
                      <a:pt x="85656" y="36801"/>
                    </a:lnTo>
                    <a:lnTo>
                      <a:pt x="85656" y="29044"/>
                    </a:lnTo>
                    <a:cubicBezTo>
                      <a:pt x="85656" y="13003"/>
                      <a:pt x="98659" y="0"/>
                      <a:pt x="114700" y="0"/>
                    </a:cubicBezTo>
                    <a:cubicBezTo>
                      <a:pt x="130741" y="0"/>
                      <a:pt x="143744" y="13003"/>
                      <a:pt x="143744" y="29044"/>
                    </a:cubicBezTo>
                    <a:lnTo>
                      <a:pt x="143744" y="44864"/>
                    </a:lnTo>
                    <a:lnTo>
                      <a:pt x="161706" y="37424"/>
                    </a:lnTo>
                    <a:cubicBezTo>
                      <a:pt x="177747" y="37424"/>
                      <a:pt x="190750" y="50427"/>
                      <a:pt x="190750" y="66468"/>
                    </a:cubicBezTo>
                    <a:lnTo>
                      <a:pt x="190749" y="270374"/>
                    </a:lnTo>
                    <a:lnTo>
                      <a:pt x="191340" y="273300"/>
                    </a:lnTo>
                    <a:lnTo>
                      <a:pt x="191340" y="302754"/>
                    </a:lnTo>
                    <a:lnTo>
                      <a:pt x="248975" y="269478"/>
                    </a:lnTo>
                    <a:cubicBezTo>
                      <a:pt x="267957" y="258518"/>
                      <a:pt x="292230" y="265022"/>
                      <a:pt x="303190" y="284005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四角形: 上の 2 つの角を丸める 183">
                <a:extLst>
                  <a:ext uri="{FF2B5EF4-FFF2-40B4-BE49-F238E27FC236}">
                    <a16:creationId xmlns:a16="http://schemas.microsoft.com/office/drawing/2014/main" id="{08FFB71B-17AE-98D2-AD4D-F6C27FCF5A5C}"/>
                  </a:ext>
                </a:extLst>
              </p:cNvPr>
              <p:cNvSpPr/>
              <p:nvPr/>
            </p:nvSpPr>
            <p:spPr>
              <a:xfrm rot="6300000">
                <a:off x="1582664" y="2315099"/>
                <a:ext cx="176881" cy="460866"/>
              </a:xfrm>
              <a:custGeom>
                <a:avLst/>
                <a:gdLst>
                  <a:gd name="connsiteX0" fmla="*/ 0 w 172764"/>
                  <a:gd name="connsiteY0" fmla="*/ 0 h 460866"/>
                  <a:gd name="connsiteX1" fmla="*/ 172764 w 172764"/>
                  <a:gd name="connsiteY1" fmla="*/ 0 h 460866"/>
                  <a:gd name="connsiteX2" fmla="*/ 172764 w 172764"/>
                  <a:gd name="connsiteY2" fmla="*/ 0 h 460866"/>
                  <a:gd name="connsiteX3" fmla="*/ 172764 w 172764"/>
                  <a:gd name="connsiteY3" fmla="*/ 374484 h 460866"/>
                  <a:gd name="connsiteX4" fmla="*/ 86382 w 172764"/>
                  <a:gd name="connsiteY4" fmla="*/ 460866 h 460866"/>
                  <a:gd name="connsiteX5" fmla="*/ 86382 w 172764"/>
                  <a:gd name="connsiteY5" fmla="*/ 460866 h 460866"/>
                  <a:gd name="connsiteX6" fmla="*/ 0 w 172764"/>
                  <a:gd name="connsiteY6" fmla="*/ 374484 h 460866"/>
                  <a:gd name="connsiteX7" fmla="*/ 0 w 172764"/>
                  <a:gd name="connsiteY7" fmla="*/ 0 h 460866"/>
                  <a:gd name="connsiteX8" fmla="*/ 0 w 172764"/>
                  <a:gd name="connsiteY8" fmla="*/ 0 h 460866"/>
                  <a:gd name="connsiteX0" fmla="*/ 145179 w 317943"/>
                  <a:gd name="connsiteY0" fmla="*/ 0 h 488150"/>
                  <a:gd name="connsiteX1" fmla="*/ 317943 w 317943"/>
                  <a:gd name="connsiteY1" fmla="*/ 0 h 488150"/>
                  <a:gd name="connsiteX2" fmla="*/ 317943 w 317943"/>
                  <a:gd name="connsiteY2" fmla="*/ 0 h 488150"/>
                  <a:gd name="connsiteX3" fmla="*/ 317943 w 317943"/>
                  <a:gd name="connsiteY3" fmla="*/ 374484 h 488150"/>
                  <a:gd name="connsiteX4" fmla="*/ 231561 w 317943"/>
                  <a:gd name="connsiteY4" fmla="*/ 460866 h 488150"/>
                  <a:gd name="connsiteX5" fmla="*/ 231561 w 317943"/>
                  <a:gd name="connsiteY5" fmla="*/ 460866 h 488150"/>
                  <a:gd name="connsiteX6" fmla="*/ 904 w 317943"/>
                  <a:gd name="connsiteY6" fmla="*/ 485135 h 488150"/>
                  <a:gd name="connsiteX7" fmla="*/ 145179 w 317943"/>
                  <a:gd name="connsiteY7" fmla="*/ 374484 h 488150"/>
                  <a:gd name="connsiteX8" fmla="*/ 145179 w 317943"/>
                  <a:gd name="connsiteY8" fmla="*/ 0 h 488150"/>
                  <a:gd name="connsiteX9" fmla="*/ 145179 w 317943"/>
                  <a:gd name="connsiteY9" fmla="*/ 0 h 488150"/>
                  <a:gd name="connsiteX0" fmla="*/ 904 w 317943"/>
                  <a:gd name="connsiteY0" fmla="*/ 485135 h 576575"/>
                  <a:gd name="connsiteX1" fmla="*/ 145179 w 317943"/>
                  <a:gd name="connsiteY1" fmla="*/ 374484 h 576575"/>
                  <a:gd name="connsiteX2" fmla="*/ 145179 w 317943"/>
                  <a:gd name="connsiteY2" fmla="*/ 0 h 576575"/>
                  <a:gd name="connsiteX3" fmla="*/ 145179 w 317943"/>
                  <a:gd name="connsiteY3" fmla="*/ 0 h 576575"/>
                  <a:gd name="connsiteX4" fmla="*/ 317943 w 317943"/>
                  <a:gd name="connsiteY4" fmla="*/ 0 h 576575"/>
                  <a:gd name="connsiteX5" fmla="*/ 317943 w 317943"/>
                  <a:gd name="connsiteY5" fmla="*/ 0 h 576575"/>
                  <a:gd name="connsiteX6" fmla="*/ 317943 w 317943"/>
                  <a:gd name="connsiteY6" fmla="*/ 374484 h 576575"/>
                  <a:gd name="connsiteX7" fmla="*/ 231561 w 317943"/>
                  <a:gd name="connsiteY7" fmla="*/ 460866 h 576575"/>
                  <a:gd name="connsiteX8" fmla="*/ 231561 w 317943"/>
                  <a:gd name="connsiteY8" fmla="*/ 460866 h 576575"/>
                  <a:gd name="connsiteX9" fmla="*/ 92344 w 317943"/>
                  <a:gd name="connsiteY9" fmla="*/ 576575 h 576575"/>
                  <a:gd name="connsiteX0" fmla="*/ 70082 w 242846"/>
                  <a:gd name="connsiteY0" fmla="*/ 374484 h 576575"/>
                  <a:gd name="connsiteX1" fmla="*/ 70082 w 242846"/>
                  <a:gd name="connsiteY1" fmla="*/ 0 h 576575"/>
                  <a:gd name="connsiteX2" fmla="*/ 70082 w 242846"/>
                  <a:gd name="connsiteY2" fmla="*/ 0 h 576575"/>
                  <a:gd name="connsiteX3" fmla="*/ 242846 w 242846"/>
                  <a:gd name="connsiteY3" fmla="*/ 0 h 576575"/>
                  <a:gd name="connsiteX4" fmla="*/ 242846 w 242846"/>
                  <a:gd name="connsiteY4" fmla="*/ 0 h 576575"/>
                  <a:gd name="connsiteX5" fmla="*/ 242846 w 242846"/>
                  <a:gd name="connsiteY5" fmla="*/ 374484 h 576575"/>
                  <a:gd name="connsiteX6" fmla="*/ 156464 w 242846"/>
                  <a:gd name="connsiteY6" fmla="*/ 460866 h 576575"/>
                  <a:gd name="connsiteX7" fmla="*/ 156464 w 242846"/>
                  <a:gd name="connsiteY7" fmla="*/ 460866 h 576575"/>
                  <a:gd name="connsiteX8" fmla="*/ 17247 w 242846"/>
                  <a:gd name="connsiteY8" fmla="*/ 576575 h 576575"/>
                  <a:gd name="connsiteX0" fmla="*/ 0 w 172764"/>
                  <a:gd name="connsiteY0" fmla="*/ 374484 h 460866"/>
                  <a:gd name="connsiteX1" fmla="*/ 0 w 172764"/>
                  <a:gd name="connsiteY1" fmla="*/ 0 h 460866"/>
                  <a:gd name="connsiteX2" fmla="*/ 0 w 172764"/>
                  <a:gd name="connsiteY2" fmla="*/ 0 h 460866"/>
                  <a:gd name="connsiteX3" fmla="*/ 172764 w 172764"/>
                  <a:gd name="connsiteY3" fmla="*/ 0 h 460866"/>
                  <a:gd name="connsiteX4" fmla="*/ 172764 w 172764"/>
                  <a:gd name="connsiteY4" fmla="*/ 0 h 460866"/>
                  <a:gd name="connsiteX5" fmla="*/ 172764 w 172764"/>
                  <a:gd name="connsiteY5" fmla="*/ 374484 h 460866"/>
                  <a:gd name="connsiteX6" fmla="*/ 86382 w 172764"/>
                  <a:gd name="connsiteY6" fmla="*/ 460866 h 460866"/>
                  <a:gd name="connsiteX7" fmla="*/ 86382 w 172764"/>
                  <a:gd name="connsiteY7" fmla="*/ 460866 h 460866"/>
                  <a:gd name="connsiteX0" fmla="*/ 0 w 176881"/>
                  <a:gd name="connsiteY0" fmla="*/ 267117 h 460866"/>
                  <a:gd name="connsiteX1" fmla="*/ 4117 w 176881"/>
                  <a:gd name="connsiteY1" fmla="*/ 0 h 460866"/>
                  <a:gd name="connsiteX2" fmla="*/ 4117 w 176881"/>
                  <a:gd name="connsiteY2" fmla="*/ 0 h 460866"/>
                  <a:gd name="connsiteX3" fmla="*/ 176881 w 176881"/>
                  <a:gd name="connsiteY3" fmla="*/ 0 h 460866"/>
                  <a:gd name="connsiteX4" fmla="*/ 176881 w 176881"/>
                  <a:gd name="connsiteY4" fmla="*/ 0 h 460866"/>
                  <a:gd name="connsiteX5" fmla="*/ 176881 w 176881"/>
                  <a:gd name="connsiteY5" fmla="*/ 374484 h 460866"/>
                  <a:gd name="connsiteX6" fmla="*/ 90499 w 176881"/>
                  <a:gd name="connsiteY6" fmla="*/ 460866 h 460866"/>
                  <a:gd name="connsiteX7" fmla="*/ 90499 w 176881"/>
                  <a:gd name="connsiteY7" fmla="*/ 460866 h 460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881" h="460866">
                    <a:moveTo>
                      <a:pt x="0" y="267117"/>
                    </a:moveTo>
                    <a:cubicBezTo>
                      <a:pt x="1372" y="178078"/>
                      <a:pt x="2745" y="89039"/>
                      <a:pt x="4117" y="0"/>
                    </a:cubicBezTo>
                    <a:lnTo>
                      <a:pt x="4117" y="0"/>
                    </a:lnTo>
                    <a:lnTo>
                      <a:pt x="176881" y="0"/>
                    </a:lnTo>
                    <a:lnTo>
                      <a:pt x="176881" y="0"/>
                    </a:lnTo>
                    <a:lnTo>
                      <a:pt x="176881" y="374484"/>
                    </a:lnTo>
                    <a:cubicBezTo>
                      <a:pt x="176881" y="422191"/>
                      <a:pt x="138206" y="460866"/>
                      <a:pt x="90499" y="460866"/>
                    </a:cubicBezTo>
                    <a:lnTo>
                      <a:pt x="90499" y="460866"/>
                    </a:lnTo>
                  </a:path>
                </a:pathLst>
              </a:custGeom>
              <a:solidFill>
                <a:srgbClr val="0070C0"/>
              </a:solidFill>
              <a:ln w="38100" cap="rnd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CB0F8835-5D44-3F9A-9D02-2A6D853297F8}"/>
                  </a:ext>
                </a:extLst>
              </p:cNvPr>
              <p:cNvSpPr/>
              <p:nvPr/>
            </p:nvSpPr>
            <p:spPr>
              <a:xfrm rot="1800000">
                <a:off x="1987871" y="2283031"/>
                <a:ext cx="228601" cy="171334"/>
              </a:xfrm>
              <a:custGeom>
                <a:avLst/>
                <a:gdLst>
                  <a:gd name="csX0" fmla="*/ 33337 w 308808"/>
                  <a:gd name="csY0" fmla="*/ 94293 h 231448"/>
                  <a:gd name="csX1" fmla="*/ 33337 w 308808"/>
                  <a:gd name="csY1" fmla="*/ 94294 h 231448"/>
                  <a:gd name="csX2" fmla="*/ 33337 w 308808"/>
                  <a:gd name="csY2" fmla="*/ 94294 h 231448"/>
                  <a:gd name="csX3" fmla="*/ 0 w 308808"/>
                  <a:gd name="csY3" fmla="*/ 34761 h 231448"/>
                  <a:gd name="csX4" fmla="*/ 0 w 308808"/>
                  <a:gd name="csY4" fmla="*/ 34761 h 231448"/>
                  <a:gd name="csX5" fmla="*/ 0 w 308808"/>
                  <a:gd name="csY5" fmla="*/ 34762 h 231448"/>
                  <a:gd name="csX6" fmla="*/ 34762 w 308808"/>
                  <a:gd name="csY6" fmla="*/ 0 h 231448"/>
                  <a:gd name="csX7" fmla="*/ 185004 w 308808"/>
                  <a:gd name="csY7" fmla="*/ 0 h 231448"/>
                  <a:gd name="csX8" fmla="*/ 219278 w 308808"/>
                  <a:gd name="csY8" fmla="*/ 0 h 231448"/>
                  <a:gd name="csX9" fmla="*/ 223816 w 308808"/>
                  <a:gd name="csY9" fmla="*/ 0 h 231448"/>
                  <a:gd name="csX10" fmla="*/ 308808 w 308808"/>
                  <a:gd name="csY10" fmla="*/ 84992 h 231448"/>
                  <a:gd name="csX11" fmla="*/ 308808 w 308808"/>
                  <a:gd name="csY11" fmla="*/ 146456 h 231448"/>
                  <a:gd name="csX12" fmla="*/ 223816 w 308808"/>
                  <a:gd name="csY12" fmla="*/ 231448 h 231448"/>
                  <a:gd name="csX13" fmla="*/ 185004 w 308808"/>
                  <a:gd name="csY13" fmla="*/ 231448 h 231448"/>
                  <a:gd name="csX14" fmla="*/ 100012 w 308808"/>
                  <a:gd name="csY14" fmla="*/ 146456 h 231448"/>
                  <a:gd name="csX15" fmla="*/ 100012 w 308808"/>
                  <a:gd name="csY15" fmla="*/ 129055 h 231448"/>
                  <a:gd name="csX16" fmla="*/ 68099 w 308808"/>
                  <a:gd name="csY16" fmla="*/ 129055 h 231448"/>
                  <a:gd name="csX17" fmla="*/ 43519 w 308808"/>
                  <a:gd name="csY17" fmla="*/ 118874 h 231448"/>
                  <a:gd name="csX18" fmla="*/ 33337 w 308808"/>
                  <a:gd name="csY18" fmla="*/ 94294 h 231448"/>
                  <a:gd name="csX19" fmla="*/ 43519 w 308808"/>
                  <a:gd name="csY19" fmla="*/ 69714 h 231448"/>
                  <a:gd name="csX20" fmla="*/ 43978 w 308808"/>
                  <a:gd name="csY20" fmla="*/ 69523 h 231448"/>
                  <a:gd name="csX21" fmla="*/ 34762 w 308808"/>
                  <a:gd name="csY21" fmla="*/ 69523 h 231448"/>
                  <a:gd name="csX22" fmla="*/ 10181 w 308808"/>
                  <a:gd name="csY22" fmla="*/ 59341 h 231448"/>
                  <a:gd name="csX23" fmla="*/ 0 w 308808"/>
                  <a:gd name="csY23" fmla="*/ 34761 h 231448"/>
                  <a:gd name="csX24" fmla="*/ 10181 w 308808"/>
                  <a:gd name="csY24" fmla="*/ 10181 h 231448"/>
                  <a:gd name="csX25" fmla="*/ 34762 w 308808"/>
                  <a:gd name="csY25" fmla="*/ 0 h 23144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  <a:cxn ang="0">
                    <a:pos x="csX19" y="csY19"/>
                  </a:cxn>
                  <a:cxn ang="0">
                    <a:pos x="csX20" y="csY20"/>
                  </a:cxn>
                  <a:cxn ang="0">
                    <a:pos x="csX21" y="csY21"/>
                  </a:cxn>
                  <a:cxn ang="0">
                    <a:pos x="csX22" y="csY22"/>
                  </a:cxn>
                  <a:cxn ang="0">
                    <a:pos x="csX23" y="csY23"/>
                  </a:cxn>
                  <a:cxn ang="0">
                    <a:pos x="csX24" y="csY24"/>
                  </a:cxn>
                  <a:cxn ang="0">
                    <a:pos x="csX25" y="csY25"/>
                  </a:cxn>
                </a:cxnLst>
                <a:rect l="l" t="t" r="r" b="b"/>
                <a:pathLst>
                  <a:path w="308808" h="231448">
                    <a:moveTo>
                      <a:pt x="33337" y="94293"/>
                    </a:moveTo>
                    <a:lnTo>
                      <a:pt x="33337" y="94294"/>
                    </a:lnTo>
                    <a:lnTo>
                      <a:pt x="33337" y="94294"/>
                    </a:lnTo>
                    <a:close/>
                    <a:moveTo>
                      <a:pt x="0" y="34761"/>
                    </a:moveTo>
                    <a:lnTo>
                      <a:pt x="0" y="34761"/>
                    </a:lnTo>
                    <a:lnTo>
                      <a:pt x="0" y="34762"/>
                    </a:lnTo>
                    <a:close/>
                    <a:moveTo>
                      <a:pt x="34762" y="0"/>
                    </a:moveTo>
                    <a:lnTo>
                      <a:pt x="185004" y="0"/>
                    </a:lnTo>
                    <a:lnTo>
                      <a:pt x="219278" y="0"/>
                    </a:lnTo>
                    <a:lnTo>
                      <a:pt x="223816" y="0"/>
                    </a:lnTo>
                    <a:cubicBezTo>
                      <a:pt x="270756" y="0"/>
                      <a:pt x="308808" y="38052"/>
                      <a:pt x="308808" y="84992"/>
                    </a:cubicBezTo>
                    <a:lnTo>
                      <a:pt x="308808" y="146456"/>
                    </a:lnTo>
                    <a:cubicBezTo>
                      <a:pt x="308808" y="193396"/>
                      <a:pt x="270756" y="231448"/>
                      <a:pt x="223816" y="231448"/>
                    </a:cubicBezTo>
                    <a:lnTo>
                      <a:pt x="185004" y="231448"/>
                    </a:lnTo>
                    <a:cubicBezTo>
                      <a:pt x="138064" y="231448"/>
                      <a:pt x="100012" y="193396"/>
                      <a:pt x="100012" y="146456"/>
                    </a:cubicBezTo>
                    <a:lnTo>
                      <a:pt x="100012" y="129055"/>
                    </a:lnTo>
                    <a:lnTo>
                      <a:pt x="68099" y="129055"/>
                    </a:lnTo>
                    <a:cubicBezTo>
                      <a:pt x="58500" y="129055"/>
                      <a:pt x="49809" y="125165"/>
                      <a:pt x="43519" y="118874"/>
                    </a:cubicBezTo>
                    <a:lnTo>
                      <a:pt x="33337" y="94294"/>
                    </a:lnTo>
                    <a:lnTo>
                      <a:pt x="43519" y="69714"/>
                    </a:lnTo>
                    <a:lnTo>
                      <a:pt x="43978" y="69523"/>
                    </a:lnTo>
                    <a:lnTo>
                      <a:pt x="34762" y="69523"/>
                    </a:lnTo>
                    <a:cubicBezTo>
                      <a:pt x="25162" y="69523"/>
                      <a:pt x="16472" y="65633"/>
                      <a:pt x="10181" y="59341"/>
                    </a:cubicBezTo>
                    <a:lnTo>
                      <a:pt x="0" y="34761"/>
                    </a:lnTo>
                    <a:lnTo>
                      <a:pt x="10181" y="10181"/>
                    </a:lnTo>
                    <a:cubicBezTo>
                      <a:pt x="16472" y="3891"/>
                      <a:pt x="25162" y="0"/>
                      <a:pt x="34762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825" name="四角形: 上の 2 つの角を丸める 824">
                <a:extLst>
                  <a:ext uri="{FF2B5EF4-FFF2-40B4-BE49-F238E27FC236}">
                    <a16:creationId xmlns:a16="http://schemas.microsoft.com/office/drawing/2014/main" id="{90316A1A-6468-F22C-298F-A9BA92699943}"/>
                  </a:ext>
                </a:extLst>
              </p:cNvPr>
              <p:cNvSpPr>
                <a:spLocks/>
              </p:cNvSpPr>
              <p:nvPr/>
            </p:nvSpPr>
            <p:spPr>
              <a:xfrm rot="18000000">
                <a:off x="2300228" y="2321073"/>
                <a:ext cx="152124" cy="433383"/>
              </a:xfrm>
              <a:prstGeom prst="round2SameRect">
                <a:avLst>
                  <a:gd name="adj1" fmla="val 0"/>
                  <a:gd name="adj2" fmla="val 5000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1857633B-B5CF-59F0-D3F4-7557C80CE7AC}"/>
                </a:ext>
              </a:extLst>
            </p:cNvPr>
            <p:cNvGrpSpPr/>
            <p:nvPr/>
          </p:nvGrpSpPr>
          <p:grpSpPr>
            <a:xfrm>
              <a:off x="4123209" y="4503932"/>
              <a:ext cx="531452" cy="149457"/>
              <a:chOff x="2851793" y="4351832"/>
              <a:chExt cx="688443" cy="193607"/>
            </a:xfrm>
          </p:grpSpPr>
          <p:sp>
            <p:nvSpPr>
              <p:cNvPr id="942" name="楕円 941">
                <a:extLst>
                  <a:ext uri="{FF2B5EF4-FFF2-40B4-BE49-F238E27FC236}">
                    <a16:creationId xmlns:a16="http://schemas.microsoft.com/office/drawing/2014/main" id="{B5D4CEE1-784F-1B8E-6D40-90ADC1CA703E}"/>
                  </a:ext>
                </a:extLst>
              </p:cNvPr>
              <p:cNvSpPr/>
              <p:nvPr/>
            </p:nvSpPr>
            <p:spPr>
              <a:xfrm>
                <a:off x="2851793" y="4351832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3" name="楕円 942">
                <a:extLst>
                  <a:ext uri="{FF2B5EF4-FFF2-40B4-BE49-F238E27FC236}">
                    <a16:creationId xmlns:a16="http://schemas.microsoft.com/office/drawing/2014/main" id="{C089A971-E9AD-625F-C05D-60A8D22A420B}"/>
                  </a:ext>
                </a:extLst>
              </p:cNvPr>
              <p:cNvSpPr/>
              <p:nvPr/>
            </p:nvSpPr>
            <p:spPr>
              <a:xfrm>
                <a:off x="3435993" y="4351832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C35E57A-5144-9E88-0D2A-6F45E49AAC96}"/>
              </a:ext>
            </a:extLst>
          </p:cNvPr>
          <p:cNvGrpSpPr/>
          <p:nvPr/>
        </p:nvGrpSpPr>
        <p:grpSpPr>
          <a:xfrm>
            <a:off x="6774123" y="4066828"/>
            <a:ext cx="2575453" cy="2340766"/>
            <a:chOff x="6774123" y="4066828"/>
            <a:chExt cx="2575453" cy="2340766"/>
          </a:xfrm>
        </p:grpSpPr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264E1C0A-7DF6-DAD7-237C-3BDF54D865E5}"/>
                </a:ext>
              </a:extLst>
            </p:cNvPr>
            <p:cNvGrpSpPr/>
            <p:nvPr/>
          </p:nvGrpSpPr>
          <p:grpSpPr>
            <a:xfrm>
              <a:off x="6774123" y="4066828"/>
              <a:ext cx="2575453" cy="2340766"/>
              <a:chOff x="4565728" y="980728"/>
              <a:chExt cx="2575453" cy="2340766"/>
            </a:xfrm>
          </p:grpSpPr>
          <p:grpSp>
            <p:nvGrpSpPr>
              <p:cNvPr id="856" name="グループ化 855">
                <a:extLst>
                  <a:ext uri="{FF2B5EF4-FFF2-40B4-BE49-F238E27FC236}">
                    <a16:creationId xmlns:a16="http://schemas.microsoft.com/office/drawing/2014/main" id="{9A9C5D93-DBFA-260A-C44F-BEFD8A78E8E9}"/>
                  </a:ext>
                </a:extLst>
              </p:cNvPr>
              <p:cNvGrpSpPr/>
              <p:nvPr/>
            </p:nvGrpSpPr>
            <p:grpSpPr>
              <a:xfrm>
                <a:off x="5452313" y="1317311"/>
                <a:ext cx="1688868" cy="1980528"/>
                <a:chOff x="4598269" y="1196752"/>
                <a:chExt cx="1671818" cy="1960533"/>
              </a:xfrm>
              <a:solidFill>
                <a:schemeClr val="tx1">
                  <a:lumMod val="65000"/>
                  <a:lumOff val="35000"/>
                </a:schemeClr>
              </a:solidFill>
            </p:grpSpPr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2FDC03DC-BE89-9E71-8A2A-66E5BD51C81D}"/>
                    </a:ext>
                  </a:extLst>
                </p:cNvPr>
                <p:cNvSpPr/>
                <p:nvPr/>
              </p:nvSpPr>
              <p:spPr>
                <a:xfrm rot="18900000">
                  <a:off x="6130202" y="1950352"/>
                  <a:ext cx="50573" cy="107830"/>
                </a:xfrm>
                <a:custGeom>
                  <a:avLst/>
                  <a:gdLst>
                    <a:gd name="csX0" fmla="*/ 154814 w 261604"/>
                    <a:gd name="csY0" fmla="*/ 0 h 557786"/>
                    <a:gd name="csX1" fmla="*/ 152195 w 261604"/>
                    <a:gd name="csY1" fmla="*/ 41005 h 557786"/>
                    <a:gd name="csX2" fmla="*/ 240858 w 261604"/>
                    <a:gd name="csY2" fmla="*/ 490763 h 557786"/>
                    <a:gd name="csX3" fmla="*/ 261604 w 261604"/>
                    <a:gd name="csY3" fmla="*/ 526939 h 557786"/>
                    <a:gd name="csX4" fmla="*/ 184588 w 261604"/>
                    <a:gd name="csY4" fmla="*/ 557786 h 557786"/>
                    <a:gd name="csX5" fmla="*/ 134066 w 261604"/>
                    <a:gd name="csY5" fmla="*/ 507487 h 557786"/>
                    <a:gd name="csX6" fmla="*/ 5076 w 261604"/>
                    <a:gd name="csY6" fmla="*/ 154380 h 557786"/>
                    <a:gd name="csX7" fmla="*/ 0 w 261604"/>
                    <a:gd name="csY7" fmla="*/ 62008 h 557786"/>
                    <a:gd name="csX8" fmla="*/ 154814 w 261604"/>
                    <a:gd name="csY8" fmla="*/ 0 h 55778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261604" h="557786">
                      <a:moveTo>
                        <a:pt x="154814" y="0"/>
                      </a:moveTo>
                      <a:lnTo>
                        <a:pt x="152195" y="41005"/>
                      </a:lnTo>
                      <a:cubicBezTo>
                        <a:pt x="152195" y="207008"/>
                        <a:pt x="184153" y="365744"/>
                        <a:pt x="240858" y="490763"/>
                      </a:cubicBezTo>
                      <a:lnTo>
                        <a:pt x="261604" y="526939"/>
                      </a:lnTo>
                      <a:lnTo>
                        <a:pt x="184588" y="557786"/>
                      </a:lnTo>
                      <a:lnTo>
                        <a:pt x="134066" y="507487"/>
                      </a:lnTo>
                      <a:cubicBezTo>
                        <a:pt x="68800" y="426610"/>
                        <a:pt x="21418" y="300865"/>
                        <a:pt x="5076" y="154380"/>
                      </a:cubicBezTo>
                      <a:lnTo>
                        <a:pt x="0" y="62008"/>
                      </a:lnTo>
                      <a:lnTo>
                        <a:pt x="154814" y="0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C5CA5061-92D3-8751-7E0F-121E875D6CCA}"/>
                    </a:ext>
                  </a:extLst>
                </p:cNvPr>
                <p:cNvSpPr/>
                <p:nvPr/>
              </p:nvSpPr>
              <p:spPr>
                <a:xfrm rot="5400000" flipH="1">
                  <a:off x="5197807" y="2007630"/>
                  <a:ext cx="1226120" cy="490186"/>
                </a:xfrm>
                <a:custGeom>
                  <a:avLst/>
                  <a:gdLst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086370 w 1226120"/>
                    <a:gd name="csY3" fmla="*/ 240244 h 530226"/>
                    <a:gd name="csX4" fmla="*/ 140143 w 1226120"/>
                    <a:gd name="csY4" fmla="*/ 240244 h 530226"/>
                    <a:gd name="csX5" fmla="*/ 80082 w 1226120"/>
                    <a:gd name="csY5" fmla="*/ 180183 h 530226"/>
                    <a:gd name="csX6" fmla="*/ 140143 w 1226120"/>
                    <a:gd name="csY6" fmla="*/ 120122 h 530226"/>
                    <a:gd name="csX7" fmla="*/ 734696 w 1226120"/>
                    <a:gd name="csY7" fmla="*/ 120122 h 530226"/>
                    <a:gd name="csX8" fmla="*/ 734696 w 1226120"/>
                    <a:gd name="csY8" fmla="*/ 160163 h 530226"/>
                    <a:gd name="csX9" fmla="*/ 814778 w 1226120"/>
                    <a:gd name="csY9" fmla="*/ 80081 h 530226"/>
                    <a:gd name="csX10" fmla="*/ 734696 w 1226120"/>
                    <a:gd name="csY10" fmla="*/ 0 h 530226"/>
                    <a:gd name="csX11" fmla="*/ 734696 w 1226120"/>
                    <a:gd name="csY11" fmla="*/ 40041 h 530226"/>
                    <a:gd name="csX12" fmla="*/ 140143 w 1226120"/>
                    <a:gd name="csY12" fmla="*/ 40040 h 530226"/>
                    <a:gd name="csX13" fmla="*/ 0 w 1226120"/>
                    <a:gd name="csY13" fmla="*/ 180183 h 530226"/>
                    <a:gd name="csX14" fmla="*/ 140143 w 1226120"/>
                    <a:gd name="csY14" fmla="*/ 320326 h 530226"/>
                    <a:gd name="csX15" fmla="*/ 1080838 w 1226120"/>
                    <a:gd name="csY15" fmla="*/ 320326 h 530226"/>
                    <a:gd name="csX16" fmla="*/ 1080838 w 1226120"/>
                    <a:gd name="csY16" fmla="*/ 322636 h 530226"/>
                    <a:gd name="csX17" fmla="*/ 1085977 w 1226120"/>
                    <a:gd name="csY17" fmla="*/ 320507 h 530226"/>
                    <a:gd name="csX18" fmla="*/ 1146038 w 1226120"/>
                    <a:gd name="csY18" fmla="*/ 380568 h 530226"/>
                    <a:gd name="csX19" fmla="*/ 1146038 w 1226120"/>
                    <a:gd name="csY19" fmla="*/ 530226 h 530226"/>
                    <a:gd name="csX20" fmla="*/ 1226120 w 1226120"/>
                    <a:gd name="csY20" fmla="*/ 530226 h 530226"/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086370 w 1226120"/>
                    <a:gd name="csY3" fmla="*/ 240244 h 530226"/>
                    <a:gd name="csX4" fmla="*/ 140143 w 1226120"/>
                    <a:gd name="csY4" fmla="*/ 240244 h 530226"/>
                    <a:gd name="csX5" fmla="*/ 80082 w 1226120"/>
                    <a:gd name="csY5" fmla="*/ 180183 h 530226"/>
                    <a:gd name="csX6" fmla="*/ 140143 w 1226120"/>
                    <a:gd name="csY6" fmla="*/ 120122 h 530226"/>
                    <a:gd name="csX7" fmla="*/ 734696 w 1226120"/>
                    <a:gd name="csY7" fmla="*/ 120122 h 530226"/>
                    <a:gd name="csX8" fmla="*/ 734696 w 1226120"/>
                    <a:gd name="csY8" fmla="*/ 160163 h 530226"/>
                    <a:gd name="csX9" fmla="*/ 814778 w 1226120"/>
                    <a:gd name="csY9" fmla="*/ 80081 h 530226"/>
                    <a:gd name="csX10" fmla="*/ 734696 w 1226120"/>
                    <a:gd name="csY10" fmla="*/ 0 h 530226"/>
                    <a:gd name="csX11" fmla="*/ 734696 w 1226120"/>
                    <a:gd name="csY11" fmla="*/ 40041 h 530226"/>
                    <a:gd name="csX12" fmla="*/ 140143 w 1226120"/>
                    <a:gd name="csY12" fmla="*/ 40040 h 530226"/>
                    <a:gd name="csX13" fmla="*/ 0 w 1226120"/>
                    <a:gd name="csY13" fmla="*/ 180183 h 530226"/>
                    <a:gd name="csX14" fmla="*/ 140143 w 1226120"/>
                    <a:gd name="csY14" fmla="*/ 320326 h 530226"/>
                    <a:gd name="csX15" fmla="*/ 1080838 w 1226120"/>
                    <a:gd name="csY15" fmla="*/ 320326 h 530226"/>
                    <a:gd name="csX16" fmla="*/ 1085977 w 1226120"/>
                    <a:gd name="csY16" fmla="*/ 320507 h 530226"/>
                    <a:gd name="csX17" fmla="*/ 1146038 w 1226120"/>
                    <a:gd name="csY17" fmla="*/ 380568 h 530226"/>
                    <a:gd name="csX18" fmla="*/ 1146038 w 1226120"/>
                    <a:gd name="csY18" fmla="*/ 530226 h 530226"/>
                    <a:gd name="csX19" fmla="*/ 1226120 w 1226120"/>
                    <a:gd name="csY19" fmla="*/ 530226 h 530226"/>
                    <a:gd name="csX20" fmla="*/ 1226120 w 1226120"/>
                    <a:gd name="csY20" fmla="*/ 380568 h 530226"/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086370 w 1226120"/>
                    <a:gd name="csY3" fmla="*/ 240244 h 530226"/>
                    <a:gd name="csX4" fmla="*/ 140143 w 1226120"/>
                    <a:gd name="csY4" fmla="*/ 240244 h 530226"/>
                    <a:gd name="csX5" fmla="*/ 80082 w 1226120"/>
                    <a:gd name="csY5" fmla="*/ 180183 h 530226"/>
                    <a:gd name="csX6" fmla="*/ 140143 w 1226120"/>
                    <a:gd name="csY6" fmla="*/ 120122 h 530226"/>
                    <a:gd name="csX7" fmla="*/ 734696 w 1226120"/>
                    <a:gd name="csY7" fmla="*/ 120122 h 530226"/>
                    <a:gd name="csX8" fmla="*/ 734696 w 1226120"/>
                    <a:gd name="csY8" fmla="*/ 160163 h 530226"/>
                    <a:gd name="csX9" fmla="*/ 814778 w 1226120"/>
                    <a:gd name="csY9" fmla="*/ 80081 h 530226"/>
                    <a:gd name="csX10" fmla="*/ 734696 w 1226120"/>
                    <a:gd name="csY10" fmla="*/ 0 h 530226"/>
                    <a:gd name="csX11" fmla="*/ 734696 w 1226120"/>
                    <a:gd name="csY11" fmla="*/ 40041 h 530226"/>
                    <a:gd name="csX12" fmla="*/ 140143 w 1226120"/>
                    <a:gd name="csY12" fmla="*/ 40040 h 530226"/>
                    <a:gd name="csX13" fmla="*/ 0 w 1226120"/>
                    <a:gd name="csY13" fmla="*/ 180183 h 530226"/>
                    <a:gd name="csX14" fmla="*/ 140143 w 1226120"/>
                    <a:gd name="csY14" fmla="*/ 320326 h 530226"/>
                    <a:gd name="csX15" fmla="*/ 1085977 w 1226120"/>
                    <a:gd name="csY15" fmla="*/ 320507 h 530226"/>
                    <a:gd name="csX16" fmla="*/ 1146038 w 1226120"/>
                    <a:gd name="csY16" fmla="*/ 380568 h 530226"/>
                    <a:gd name="csX17" fmla="*/ 1146038 w 1226120"/>
                    <a:gd name="csY17" fmla="*/ 530226 h 530226"/>
                    <a:gd name="csX18" fmla="*/ 1226120 w 1226120"/>
                    <a:gd name="csY18" fmla="*/ 530226 h 530226"/>
                    <a:gd name="csX19" fmla="*/ 1226120 w 1226120"/>
                    <a:gd name="csY19" fmla="*/ 380568 h 530226"/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40143 w 1226120"/>
                    <a:gd name="csY3" fmla="*/ 240244 h 530226"/>
                    <a:gd name="csX4" fmla="*/ 80082 w 1226120"/>
                    <a:gd name="csY4" fmla="*/ 180183 h 530226"/>
                    <a:gd name="csX5" fmla="*/ 140143 w 1226120"/>
                    <a:gd name="csY5" fmla="*/ 120122 h 530226"/>
                    <a:gd name="csX6" fmla="*/ 734696 w 1226120"/>
                    <a:gd name="csY6" fmla="*/ 120122 h 530226"/>
                    <a:gd name="csX7" fmla="*/ 734696 w 1226120"/>
                    <a:gd name="csY7" fmla="*/ 160163 h 530226"/>
                    <a:gd name="csX8" fmla="*/ 814778 w 1226120"/>
                    <a:gd name="csY8" fmla="*/ 80081 h 530226"/>
                    <a:gd name="csX9" fmla="*/ 734696 w 1226120"/>
                    <a:gd name="csY9" fmla="*/ 0 h 530226"/>
                    <a:gd name="csX10" fmla="*/ 734696 w 1226120"/>
                    <a:gd name="csY10" fmla="*/ 40041 h 530226"/>
                    <a:gd name="csX11" fmla="*/ 140143 w 1226120"/>
                    <a:gd name="csY11" fmla="*/ 40040 h 530226"/>
                    <a:gd name="csX12" fmla="*/ 0 w 1226120"/>
                    <a:gd name="csY12" fmla="*/ 180183 h 530226"/>
                    <a:gd name="csX13" fmla="*/ 140143 w 1226120"/>
                    <a:gd name="csY13" fmla="*/ 320326 h 530226"/>
                    <a:gd name="csX14" fmla="*/ 1085977 w 1226120"/>
                    <a:gd name="csY14" fmla="*/ 320507 h 530226"/>
                    <a:gd name="csX15" fmla="*/ 1146038 w 1226120"/>
                    <a:gd name="csY15" fmla="*/ 380568 h 530226"/>
                    <a:gd name="csX16" fmla="*/ 1146038 w 1226120"/>
                    <a:gd name="csY16" fmla="*/ 530226 h 530226"/>
                    <a:gd name="csX17" fmla="*/ 1226120 w 1226120"/>
                    <a:gd name="csY17" fmla="*/ 530226 h 530226"/>
                    <a:gd name="csX18" fmla="*/ 1226120 w 1226120"/>
                    <a:gd name="csY18" fmla="*/ 380568 h 530226"/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40143 w 1226120"/>
                    <a:gd name="csY3" fmla="*/ 240244 h 530226"/>
                    <a:gd name="csX4" fmla="*/ 80082 w 1226120"/>
                    <a:gd name="csY4" fmla="*/ 180183 h 530226"/>
                    <a:gd name="csX5" fmla="*/ 140143 w 1226120"/>
                    <a:gd name="csY5" fmla="*/ 120122 h 530226"/>
                    <a:gd name="csX6" fmla="*/ 734696 w 1226120"/>
                    <a:gd name="csY6" fmla="*/ 120122 h 530226"/>
                    <a:gd name="csX7" fmla="*/ 814778 w 1226120"/>
                    <a:gd name="csY7" fmla="*/ 80081 h 530226"/>
                    <a:gd name="csX8" fmla="*/ 734696 w 1226120"/>
                    <a:gd name="csY8" fmla="*/ 0 h 530226"/>
                    <a:gd name="csX9" fmla="*/ 734696 w 1226120"/>
                    <a:gd name="csY9" fmla="*/ 40041 h 530226"/>
                    <a:gd name="csX10" fmla="*/ 140143 w 1226120"/>
                    <a:gd name="csY10" fmla="*/ 40040 h 530226"/>
                    <a:gd name="csX11" fmla="*/ 0 w 1226120"/>
                    <a:gd name="csY11" fmla="*/ 180183 h 530226"/>
                    <a:gd name="csX12" fmla="*/ 140143 w 1226120"/>
                    <a:gd name="csY12" fmla="*/ 320326 h 530226"/>
                    <a:gd name="csX13" fmla="*/ 1085977 w 1226120"/>
                    <a:gd name="csY13" fmla="*/ 320507 h 530226"/>
                    <a:gd name="csX14" fmla="*/ 1146038 w 1226120"/>
                    <a:gd name="csY14" fmla="*/ 380568 h 530226"/>
                    <a:gd name="csX15" fmla="*/ 1146038 w 1226120"/>
                    <a:gd name="csY15" fmla="*/ 530226 h 530226"/>
                    <a:gd name="csX16" fmla="*/ 1226120 w 1226120"/>
                    <a:gd name="csY16" fmla="*/ 530226 h 530226"/>
                    <a:gd name="csX17" fmla="*/ 1226120 w 1226120"/>
                    <a:gd name="csY17" fmla="*/ 380568 h 530226"/>
                    <a:gd name="csX0" fmla="*/ 1226120 w 1226120"/>
                    <a:gd name="csY0" fmla="*/ 380568 h 530226"/>
                    <a:gd name="csX1" fmla="*/ 1140527 w 1226120"/>
                    <a:gd name="csY1" fmla="*/ 251438 h 530226"/>
                    <a:gd name="csX2" fmla="*/ 1086370 w 1226120"/>
                    <a:gd name="csY2" fmla="*/ 240505 h 530226"/>
                    <a:gd name="csX3" fmla="*/ 140143 w 1226120"/>
                    <a:gd name="csY3" fmla="*/ 240244 h 530226"/>
                    <a:gd name="csX4" fmla="*/ 80082 w 1226120"/>
                    <a:gd name="csY4" fmla="*/ 180183 h 530226"/>
                    <a:gd name="csX5" fmla="*/ 140143 w 1226120"/>
                    <a:gd name="csY5" fmla="*/ 120122 h 530226"/>
                    <a:gd name="csX6" fmla="*/ 734696 w 1226120"/>
                    <a:gd name="csY6" fmla="*/ 120122 h 530226"/>
                    <a:gd name="csX7" fmla="*/ 734696 w 1226120"/>
                    <a:gd name="csY7" fmla="*/ 0 h 530226"/>
                    <a:gd name="csX8" fmla="*/ 734696 w 1226120"/>
                    <a:gd name="csY8" fmla="*/ 40041 h 530226"/>
                    <a:gd name="csX9" fmla="*/ 140143 w 1226120"/>
                    <a:gd name="csY9" fmla="*/ 40040 h 530226"/>
                    <a:gd name="csX10" fmla="*/ 0 w 1226120"/>
                    <a:gd name="csY10" fmla="*/ 180183 h 530226"/>
                    <a:gd name="csX11" fmla="*/ 140143 w 1226120"/>
                    <a:gd name="csY11" fmla="*/ 320326 h 530226"/>
                    <a:gd name="csX12" fmla="*/ 1085977 w 1226120"/>
                    <a:gd name="csY12" fmla="*/ 320507 h 530226"/>
                    <a:gd name="csX13" fmla="*/ 1146038 w 1226120"/>
                    <a:gd name="csY13" fmla="*/ 380568 h 530226"/>
                    <a:gd name="csX14" fmla="*/ 1146038 w 1226120"/>
                    <a:gd name="csY14" fmla="*/ 530226 h 530226"/>
                    <a:gd name="csX15" fmla="*/ 1226120 w 1226120"/>
                    <a:gd name="csY15" fmla="*/ 530226 h 530226"/>
                    <a:gd name="csX16" fmla="*/ 1226120 w 1226120"/>
                    <a:gd name="csY16" fmla="*/ 380568 h 530226"/>
                    <a:gd name="csX0" fmla="*/ 1226120 w 1226120"/>
                    <a:gd name="csY0" fmla="*/ 340528 h 490186"/>
                    <a:gd name="csX1" fmla="*/ 1140527 w 1226120"/>
                    <a:gd name="csY1" fmla="*/ 211398 h 490186"/>
                    <a:gd name="csX2" fmla="*/ 1086370 w 1226120"/>
                    <a:gd name="csY2" fmla="*/ 200465 h 490186"/>
                    <a:gd name="csX3" fmla="*/ 140143 w 1226120"/>
                    <a:gd name="csY3" fmla="*/ 200204 h 490186"/>
                    <a:gd name="csX4" fmla="*/ 80082 w 1226120"/>
                    <a:gd name="csY4" fmla="*/ 140143 h 490186"/>
                    <a:gd name="csX5" fmla="*/ 140143 w 1226120"/>
                    <a:gd name="csY5" fmla="*/ 80082 h 490186"/>
                    <a:gd name="csX6" fmla="*/ 734696 w 1226120"/>
                    <a:gd name="csY6" fmla="*/ 80082 h 490186"/>
                    <a:gd name="csX7" fmla="*/ 734696 w 1226120"/>
                    <a:gd name="csY7" fmla="*/ 1 h 490186"/>
                    <a:gd name="csX8" fmla="*/ 140143 w 1226120"/>
                    <a:gd name="csY8" fmla="*/ 0 h 490186"/>
                    <a:gd name="csX9" fmla="*/ 0 w 1226120"/>
                    <a:gd name="csY9" fmla="*/ 140143 h 490186"/>
                    <a:gd name="csX10" fmla="*/ 140143 w 1226120"/>
                    <a:gd name="csY10" fmla="*/ 280286 h 490186"/>
                    <a:gd name="csX11" fmla="*/ 1085977 w 1226120"/>
                    <a:gd name="csY11" fmla="*/ 280467 h 490186"/>
                    <a:gd name="csX12" fmla="*/ 1146038 w 1226120"/>
                    <a:gd name="csY12" fmla="*/ 340528 h 490186"/>
                    <a:gd name="csX13" fmla="*/ 1146038 w 1226120"/>
                    <a:gd name="csY13" fmla="*/ 490186 h 490186"/>
                    <a:gd name="csX14" fmla="*/ 1226120 w 1226120"/>
                    <a:gd name="csY14" fmla="*/ 490186 h 490186"/>
                    <a:gd name="csX15" fmla="*/ 1226120 w 1226120"/>
                    <a:gd name="csY15" fmla="*/ 340528 h 490186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</a:cxnLst>
                  <a:rect l="l" t="t" r="r" b="b"/>
                  <a:pathLst>
                    <a:path w="1226120" h="490186">
                      <a:moveTo>
                        <a:pt x="1226120" y="340528"/>
                      </a:moveTo>
                      <a:cubicBezTo>
                        <a:pt x="1226120" y="282479"/>
                        <a:pt x="1190827" y="232673"/>
                        <a:pt x="1140527" y="211398"/>
                      </a:cubicBezTo>
                      <a:lnTo>
                        <a:pt x="1086370" y="200465"/>
                      </a:lnTo>
                      <a:lnTo>
                        <a:pt x="140143" y="200204"/>
                      </a:lnTo>
                      <a:cubicBezTo>
                        <a:pt x="106972" y="200204"/>
                        <a:pt x="80082" y="173314"/>
                        <a:pt x="80082" y="140143"/>
                      </a:cubicBezTo>
                      <a:cubicBezTo>
                        <a:pt x="80082" y="106972"/>
                        <a:pt x="106972" y="80082"/>
                        <a:pt x="140143" y="80082"/>
                      </a:cubicBezTo>
                      <a:lnTo>
                        <a:pt x="734696" y="80082"/>
                      </a:lnTo>
                      <a:lnTo>
                        <a:pt x="734696" y="1"/>
                      </a:lnTo>
                      <a:lnTo>
                        <a:pt x="140143" y="0"/>
                      </a:lnTo>
                      <a:cubicBezTo>
                        <a:pt x="62744" y="0"/>
                        <a:pt x="0" y="62744"/>
                        <a:pt x="0" y="140143"/>
                      </a:cubicBezTo>
                      <a:cubicBezTo>
                        <a:pt x="0" y="217542"/>
                        <a:pt x="62744" y="280286"/>
                        <a:pt x="140143" y="280286"/>
                      </a:cubicBezTo>
                      <a:lnTo>
                        <a:pt x="1085977" y="280467"/>
                      </a:lnTo>
                      <a:cubicBezTo>
                        <a:pt x="1119148" y="280467"/>
                        <a:pt x="1146038" y="307357"/>
                        <a:pt x="1146038" y="340528"/>
                      </a:cubicBezTo>
                      <a:lnTo>
                        <a:pt x="1146038" y="490186"/>
                      </a:lnTo>
                      <a:lnTo>
                        <a:pt x="1226120" y="490186"/>
                      </a:lnTo>
                      <a:lnTo>
                        <a:pt x="1226120" y="340528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87" name="四角形: 上の 2 つの角を丸める 886">
                  <a:extLst>
                    <a:ext uri="{FF2B5EF4-FFF2-40B4-BE49-F238E27FC236}">
                      <a16:creationId xmlns:a16="http://schemas.microsoft.com/office/drawing/2014/main" id="{B55ECB33-A6CD-9938-2B60-C68577D8B500}"/>
                    </a:ext>
                  </a:extLst>
                </p:cNvPr>
                <p:cNvSpPr/>
                <p:nvPr/>
              </p:nvSpPr>
              <p:spPr>
                <a:xfrm>
                  <a:off x="4678914" y="1196752"/>
                  <a:ext cx="984016" cy="1944216"/>
                </a:xfrm>
                <a:prstGeom prst="round2SameRect">
                  <a:avLst>
                    <a:gd name="adj1" fmla="val 6600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正方形/長方形 887">
                  <a:extLst>
                    <a:ext uri="{FF2B5EF4-FFF2-40B4-BE49-F238E27FC236}">
                      <a16:creationId xmlns:a16="http://schemas.microsoft.com/office/drawing/2014/main" id="{3BE3FC58-3079-D993-59D5-73693F218E7D}"/>
                    </a:ext>
                  </a:extLst>
                </p:cNvPr>
                <p:cNvSpPr/>
                <p:nvPr/>
              </p:nvSpPr>
              <p:spPr>
                <a:xfrm>
                  <a:off x="4766544" y="1412776"/>
                  <a:ext cx="808756" cy="22689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四角形: 上の 2 つの角を丸める 888">
                  <a:extLst>
                    <a:ext uri="{FF2B5EF4-FFF2-40B4-BE49-F238E27FC236}">
                      <a16:creationId xmlns:a16="http://schemas.microsoft.com/office/drawing/2014/main" id="{75043A3C-8A9F-746A-FE22-DF8FB7394741}"/>
                    </a:ext>
                  </a:extLst>
                </p:cNvPr>
                <p:cNvSpPr/>
                <p:nvPr/>
              </p:nvSpPr>
              <p:spPr>
                <a:xfrm>
                  <a:off x="4598269" y="3094157"/>
                  <a:ext cx="1145306" cy="63128"/>
                </a:xfrm>
                <a:prstGeom prst="round2Same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23C4F5FC-AB56-C590-70F2-38BDADA10DA0}"/>
                    </a:ext>
                  </a:extLst>
                </p:cNvPr>
                <p:cNvSpPr/>
                <p:nvPr/>
              </p:nvSpPr>
              <p:spPr>
                <a:xfrm>
                  <a:off x="5980806" y="1471613"/>
                  <a:ext cx="237358" cy="442294"/>
                </a:xfrm>
                <a:custGeom>
                  <a:avLst/>
                  <a:gdLst>
                    <a:gd name="csX0" fmla="*/ 749176 w 973999"/>
                    <a:gd name="csY0" fmla="*/ 0 h 1814952"/>
                    <a:gd name="csX1" fmla="*/ 973999 w 973999"/>
                    <a:gd name="csY1" fmla="*/ 224823 h 1814952"/>
                    <a:gd name="csX2" fmla="*/ 317948 w 973999"/>
                    <a:gd name="csY2" fmla="*/ 880874 h 1814952"/>
                    <a:gd name="csX3" fmla="*/ 317948 w 973999"/>
                    <a:gd name="csY3" fmla="*/ 1814952 h 1814952"/>
                    <a:gd name="csX4" fmla="*/ 0 w 973999"/>
                    <a:gd name="csY4" fmla="*/ 1814952 h 1814952"/>
                    <a:gd name="csX5" fmla="*/ 0 w 973999"/>
                    <a:gd name="csY5" fmla="*/ 821798 h 1814952"/>
                    <a:gd name="csX6" fmla="*/ 883 w 973999"/>
                    <a:gd name="csY6" fmla="*/ 817426 h 1814952"/>
                    <a:gd name="csX7" fmla="*/ 348 w 973999"/>
                    <a:gd name="csY7" fmla="*/ 814678 h 1814952"/>
                    <a:gd name="csX8" fmla="*/ 46910 w 973999"/>
                    <a:gd name="csY8" fmla="*/ 702266 h 1814952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</a:cxnLst>
                  <a:rect l="l" t="t" r="r" b="b"/>
                  <a:pathLst>
                    <a:path w="973999" h="1814952">
                      <a:moveTo>
                        <a:pt x="749176" y="0"/>
                      </a:moveTo>
                      <a:lnTo>
                        <a:pt x="973999" y="224823"/>
                      </a:lnTo>
                      <a:lnTo>
                        <a:pt x="317948" y="880874"/>
                      </a:lnTo>
                      <a:lnTo>
                        <a:pt x="317948" y="1814952"/>
                      </a:lnTo>
                      <a:lnTo>
                        <a:pt x="0" y="1814952"/>
                      </a:lnTo>
                      <a:lnTo>
                        <a:pt x="0" y="821798"/>
                      </a:lnTo>
                      <a:lnTo>
                        <a:pt x="883" y="817426"/>
                      </a:lnTo>
                      <a:lnTo>
                        <a:pt x="348" y="814678"/>
                      </a:lnTo>
                      <a:cubicBezTo>
                        <a:pt x="348" y="773993"/>
                        <a:pt x="15869" y="733308"/>
                        <a:pt x="46910" y="702266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6FF37FB4-B40F-906A-CDF9-D119ECDD934D}"/>
                    </a:ext>
                  </a:extLst>
                </p:cNvPr>
                <p:cNvSpPr/>
                <p:nvPr/>
              </p:nvSpPr>
              <p:spPr>
                <a:xfrm rot="5400000">
                  <a:off x="5921795" y="1820568"/>
                  <a:ext cx="329184" cy="367400"/>
                </a:xfrm>
                <a:custGeom>
                  <a:avLst/>
                  <a:gdLst>
                    <a:gd name="csX0" fmla="*/ 112445 w 329184"/>
                    <a:gd name="csY0" fmla="*/ 130042 h 367400"/>
                    <a:gd name="csX1" fmla="*/ 239208 w 329184"/>
                    <a:gd name="csY1" fmla="*/ 130042 h 367400"/>
                    <a:gd name="csX2" fmla="*/ 239208 w 329184"/>
                    <a:gd name="csY2" fmla="*/ 82351 h 367400"/>
                    <a:gd name="csX3" fmla="*/ 195072 w 329184"/>
                    <a:gd name="csY3" fmla="*/ 38215 h 367400"/>
                    <a:gd name="csX4" fmla="*/ 156581 w 329184"/>
                    <a:gd name="csY4" fmla="*/ 38215 h 367400"/>
                    <a:gd name="csX5" fmla="*/ 112445 w 329184"/>
                    <a:gd name="csY5" fmla="*/ 82351 h 367400"/>
                    <a:gd name="csX6" fmla="*/ 0 w 329184"/>
                    <a:gd name="csY6" fmla="*/ 285266 h 367400"/>
                    <a:gd name="csX7" fmla="*/ 0 w 329184"/>
                    <a:gd name="csY7" fmla="*/ 212176 h 367400"/>
                    <a:gd name="csX8" fmla="*/ 18274 w 329184"/>
                    <a:gd name="csY8" fmla="*/ 193902 h 367400"/>
                    <a:gd name="csX9" fmla="*/ 36576 w 329184"/>
                    <a:gd name="csY9" fmla="*/ 193902 h 367400"/>
                    <a:gd name="csX10" fmla="*/ 36576 w 329184"/>
                    <a:gd name="csY10" fmla="*/ 169602 h 367400"/>
                    <a:gd name="csX11" fmla="*/ 48163 w 329184"/>
                    <a:gd name="csY11" fmla="*/ 141629 h 367400"/>
                    <a:gd name="csX12" fmla="*/ 74230 w 329184"/>
                    <a:gd name="csY12" fmla="*/ 130832 h 367400"/>
                    <a:gd name="csX13" fmla="*/ 74230 w 329184"/>
                    <a:gd name="csY13" fmla="*/ 82351 h 367400"/>
                    <a:gd name="csX14" fmla="*/ 156581 w 329184"/>
                    <a:gd name="csY14" fmla="*/ 0 h 367400"/>
                    <a:gd name="csX15" fmla="*/ 195072 w 329184"/>
                    <a:gd name="csY15" fmla="*/ 0 h 367400"/>
                    <a:gd name="csX16" fmla="*/ 277423 w 329184"/>
                    <a:gd name="csY16" fmla="*/ 82351 h 367400"/>
                    <a:gd name="csX17" fmla="*/ 277423 w 329184"/>
                    <a:gd name="csY17" fmla="*/ 130042 h 367400"/>
                    <a:gd name="csX18" fmla="*/ 329184 w 329184"/>
                    <a:gd name="csY18" fmla="*/ 130042 h 367400"/>
                    <a:gd name="csX19" fmla="*/ 329184 w 329184"/>
                    <a:gd name="csY19" fmla="*/ 367400 h 367400"/>
                    <a:gd name="csX20" fmla="*/ 76137 w 329184"/>
                    <a:gd name="csY20" fmla="*/ 367400 h 367400"/>
                    <a:gd name="csX21" fmla="*/ 36576 w 329184"/>
                    <a:gd name="csY21" fmla="*/ 327839 h 367400"/>
                    <a:gd name="csX22" fmla="*/ 36576 w 329184"/>
                    <a:gd name="csY22" fmla="*/ 303539 h 367400"/>
                    <a:gd name="csX23" fmla="*/ 18274 w 329184"/>
                    <a:gd name="csY23" fmla="*/ 303539 h 367400"/>
                    <a:gd name="csX24" fmla="*/ 0 w 329184"/>
                    <a:gd name="csY24" fmla="*/ 285266 h 367400"/>
                  </a:gdLst>
                  <a:ahLst/>
                  <a:cxnLst>
                    <a:cxn ang="0">
                      <a:pos x="csX0" y="csY0"/>
                    </a:cxn>
                    <a:cxn ang="0">
                      <a:pos x="csX1" y="csY1"/>
                    </a:cxn>
                    <a:cxn ang="0">
                      <a:pos x="csX2" y="csY2"/>
                    </a:cxn>
                    <a:cxn ang="0">
                      <a:pos x="csX3" y="csY3"/>
                    </a:cxn>
                    <a:cxn ang="0">
                      <a:pos x="csX4" y="csY4"/>
                    </a:cxn>
                    <a:cxn ang="0">
                      <a:pos x="csX5" y="csY5"/>
                    </a:cxn>
                    <a:cxn ang="0">
                      <a:pos x="csX6" y="csY6"/>
                    </a:cxn>
                    <a:cxn ang="0">
                      <a:pos x="csX7" y="csY7"/>
                    </a:cxn>
                    <a:cxn ang="0">
                      <a:pos x="csX8" y="csY8"/>
                    </a:cxn>
                    <a:cxn ang="0">
                      <a:pos x="csX9" y="csY9"/>
                    </a:cxn>
                    <a:cxn ang="0">
                      <a:pos x="csX10" y="csY10"/>
                    </a:cxn>
                    <a:cxn ang="0">
                      <a:pos x="csX11" y="csY11"/>
                    </a:cxn>
                    <a:cxn ang="0">
                      <a:pos x="csX12" y="csY12"/>
                    </a:cxn>
                    <a:cxn ang="0">
                      <a:pos x="csX13" y="csY13"/>
                    </a:cxn>
                    <a:cxn ang="0">
                      <a:pos x="csX14" y="csY14"/>
                    </a:cxn>
                    <a:cxn ang="0">
                      <a:pos x="csX15" y="csY15"/>
                    </a:cxn>
                    <a:cxn ang="0">
                      <a:pos x="csX16" y="csY16"/>
                    </a:cxn>
                    <a:cxn ang="0">
                      <a:pos x="csX17" y="csY17"/>
                    </a:cxn>
                    <a:cxn ang="0">
                      <a:pos x="csX18" y="csY18"/>
                    </a:cxn>
                    <a:cxn ang="0">
                      <a:pos x="csX19" y="csY19"/>
                    </a:cxn>
                    <a:cxn ang="0">
                      <a:pos x="csX20" y="csY20"/>
                    </a:cxn>
                    <a:cxn ang="0">
                      <a:pos x="csX21" y="csY21"/>
                    </a:cxn>
                    <a:cxn ang="0">
                      <a:pos x="csX22" y="csY22"/>
                    </a:cxn>
                    <a:cxn ang="0">
                      <a:pos x="csX23" y="csY23"/>
                    </a:cxn>
                    <a:cxn ang="0">
                      <a:pos x="csX24" y="csY24"/>
                    </a:cxn>
                  </a:cxnLst>
                  <a:rect l="l" t="t" r="r" b="b"/>
                  <a:pathLst>
                    <a:path w="329184" h="367400">
                      <a:moveTo>
                        <a:pt x="112445" y="130042"/>
                      </a:moveTo>
                      <a:lnTo>
                        <a:pt x="239208" y="130042"/>
                      </a:lnTo>
                      <a:lnTo>
                        <a:pt x="239208" y="82351"/>
                      </a:lnTo>
                      <a:cubicBezTo>
                        <a:pt x="239208" y="57975"/>
                        <a:pt x="219448" y="38215"/>
                        <a:pt x="195072" y="38215"/>
                      </a:cubicBezTo>
                      <a:lnTo>
                        <a:pt x="156581" y="38215"/>
                      </a:lnTo>
                      <a:cubicBezTo>
                        <a:pt x="132205" y="38215"/>
                        <a:pt x="112445" y="57975"/>
                        <a:pt x="112445" y="82351"/>
                      </a:cubicBezTo>
                      <a:close/>
                      <a:moveTo>
                        <a:pt x="0" y="285266"/>
                      </a:moveTo>
                      <a:lnTo>
                        <a:pt x="0" y="212176"/>
                      </a:lnTo>
                      <a:cubicBezTo>
                        <a:pt x="0" y="202084"/>
                        <a:pt x="8182" y="193902"/>
                        <a:pt x="18274" y="193902"/>
                      </a:cubicBezTo>
                      <a:lnTo>
                        <a:pt x="36576" y="193902"/>
                      </a:lnTo>
                      <a:lnTo>
                        <a:pt x="36576" y="169602"/>
                      </a:lnTo>
                      <a:cubicBezTo>
                        <a:pt x="36576" y="158678"/>
                        <a:pt x="41004" y="148788"/>
                        <a:pt x="48163" y="141629"/>
                      </a:cubicBezTo>
                      <a:lnTo>
                        <a:pt x="74230" y="130832"/>
                      </a:lnTo>
                      <a:lnTo>
                        <a:pt x="74230" y="82351"/>
                      </a:lnTo>
                      <a:cubicBezTo>
                        <a:pt x="74230" y="36870"/>
                        <a:pt x="111100" y="0"/>
                        <a:pt x="156581" y="0"/>
                      </a:cubicBezTo>
                      <a:lnTo>
                        <a:pt x="195072" y="0"/>
                      </a:lnTo>
                      <a:cubicBezTo>
                        <a:pt x="240553" y="0"/>
                        <a:pt x="277423" y="36870"/>
                        <a:pt x="277423" y="82351"/>
                      </a:cubicBezTo>
                      <a:lnTo>
                        <a:pt x="277423" y="130042"/>
                      </a:lnTo>
                      <a:lnTo>
                        <a:pt x="329184" y="130042"/>
                      </a:lnTo>
                      <a:lnTo>
                        <a:pt x="329184" y="367400"/>
                      </a:lnTo>
                      <a:lnTo>
                        <a:pt x="76137" y="367400"/>
                      </a:lnTo>
                      <a:cubicBezTo>
                        <a:pt x="54288" y="367400"/>
                        <a:pt x="36576" y="349688"/>
                        <a:pt x="36576" y="327839"/>
                      </a:cubicBezTo>
                      <a:lnTo>
                        <a:pt x="36576" y="303539"/>
                      </a:lnTo>
                      <a:lnTo>
                        <a:pt x="18274" y="303539"/>
                      </a:lnTo>
                      <a:cubicBezTo>
                        <a:pt x="8182" y="303539"/>
                        <a:pt x="0" y="295358"/>
                        <a:pt x="0" y="285266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857" name="グループ化 856">
                <a:extLst>
                  <a:ext uri="{FF2B5EF4-FFF2-40B4-BE49-F238E27FC236}">
                    <a16:creationId xmlns:a16="http://schemas.microsoft.com/office/drawing/2014/main" id="{1CB9BC94-9687-A5AE-6370-B8629125AB55}"/>
                  </a:ext>
                </a:extLst>
              </p:cNvPr>
              <p:cNvGrpSpPr/>
              <p:nvPr/>
            </p:nvGrpSpPr>
            <p:grpSpPr>
              <a:xfrm>
                <a:off x="4565728" y="980728"/>
                <a:ext cx="1278654" cy="2340766"/>
                <a:chOff x="4204025" y="595859"/>
                <a:chExt cx="1488890" cy="2725635"/>
              </a:xfrm>
            </p:grpSpPr>
            <p:sp>
              <p:nvSpPr>
                <p:cNvPr id="858" name="四角形: 上の 2 つの角を丸める 857">
                  <a:extLst>
                    <a:ext uri="{FF2B5EF4-FFF2-40B4-BE49-F238E27FC236}">
                      <a16:creationId xmlns:a16="http://schemas.microsoft.com/office/drawing/2014/main" id="{6609A952-6F4C-7F49-A85A-E5C0BB97C108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1800000">
                  <a:off x="4574847" y="1816102"/>
                  <a:ext cx="178102" cy="601548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59" name="グループ化 858">
                  <a:extLst>
                    <a:ext uri="{FF2B5EF4-FFF2-40B4-BE49-F238E27FC236}">
                      <a16:creationId xmlns:a16="http://schemas.microsoft.com/office/drawing/2014/main" id="{A94D7465-882A-1EFB-1409-EBA6B27B188F}"/>
                    </a:ext>
                  </a:extLst>
                </p:cNvPr>
                <p:cNvGrpSpPr/>
                <p:nvPr/>
              </p:nvGrpSpPr>
              <p:grpSpPr>
                <a:xfrm>
                  <a:off x="4414823" y="595859"/>
                  <a:ext cx="1278092" cy="2725635"/>
                  <a:chOff x="1379015" y="595859"/>
                  <a:chExt cx="1278092" cy="2725635"/>
                </a:xfrm>
              </p:grpSpPr>
              <p:sp>
                <p:nvSpPr>
                  <p:cNvPr id="865" name="フリーフォーム: 図形 864">
                    <a:extLst>
                      <a:ext uri="{FF2B5EF4-FFF2-40B4-BE49-F238E27FC236}">
                        <a16:creationId xmlns:a16="http://schemas.microsoft.com/office/drawing/2014/main" id="{2F41EBA9-AACB-427A-1D0F-57809721808D}"/>
                      </a:ext>
                    </a:extLst>
                  </p:cNvPr>
                  <p:cNvSpPr/>
                  <p:nvPr/>
                </p:nvSpPr>
                <p:spPr>
                  <a:xfrm flipH="1">
                    <a:off x="2049484" y="3133725"/>
                    <a:ext cx="349537" cy="187769"/>
                  </a:xfrm>
                  <a:custGeom>
                    <a:avLst/>
                    <a:gdLst>
                      <a:gd name="connsiteX0" fmla="*/ 214067 w 405804"/>
                      <a:gd name="connsiteY0" fmla="*/ 0 h 187769"/>
                      <a:gd name="connsiteX1" fmla="*/ 345128 w 405804"/>
                      <a:gd name="connsiteY1" fmla="*/ 0 h 187769"/>
                      <a:gd name="connsiteX2" fmla="*/ 405804 w 405804"/>
                      <a:gd name="connsiteY2" fmla="*/ 60676 h 187769"/>
                      <a:gd name="connsiteX3" fmla="*/ 405804 w 405804"/>
                      <a:gd name="connsiteY3" fmla="*/ 154652 h 187769"/>
                      <a:gd name="connsiteX4" fmla="*/ 372687 w 405804"/>
                      <a:gd name="connsiteY4" fmla="*/ 187769 h 187769"/>
                      <a:gd name="connsiteX5" fmla="*/ 186508 w 405804"/>
                      <a:gd name="connsiteY5" fmla="*/ 187769 h 187769"/>
                      <a:gd name="connsiteX6" fmla="*/ 186506 w 405804"/>
                      <a:gd name="connsiteY6" fmla="*/ 187768 h 187769"/>
                      <a:gd name="connsiteX7" fmla="*/ 23037 w 405804"/>
                      <a:gd name="connsiteY7" fmla="*/ 187768 h 187769"/>
                      <a:gd name="connsiteX8" fmla="*/ 0 w 405804"/>
                      <a:gd name="connsiteY8" fmla="*/ 164731 h 187769"/>
                      <a:gd name="connsiteX9" fmla="*/ 0 w 405804"/>
                      <a:gd name="connsiteY9" fmla="*/ 119235 h 187769"/>
                      <a:gd name="connsiteX10" fmla="*/ 62086 w 405804"/>
                      <a:gd name="connsiteY10" fmla="*/ 57149 h 187769"/>
                      <a:gd name="connsiteX11" fmla="*/ 154852 w 405804"/>
                      <a:gd name="connsiteY11" fmla="*/ 57149 h 187769"/>
                      <a:gd name="connsiteX12" fmla="*/ 171163 w 405804"/>
                      <a:gd name="connsiteY12" fmla="*/ 17772 h 187769"/>
                      <a:gd name="connsiteX13" fmla="*/ 214067 w 405804"/>
                      <a:gd name="connsiteY13" fmla="*/ 0 h 187769"/>
                      <a:gd name="connsiteX0" fmla="*/ 214067 w 405804"/>
                      <a:gd name="connsiteY0" fmla="*/ 0 h 187769"/>
                      <a:gd name="connsiteX1" fmla="*/ 345128 w 405804"/>
                      <a:gd name="connsiteY1" fmla="*/ 0 h 187769"/>
                      <a:gd name="connsiteX2" fmla="*/ 405804 w 405804"/>
                      <a:gd name="connsiteY2" fmla="*/ 60676 h 187769"/>
                      <a:gd name="connsiteX3" fmla="*/ 405804 w 405804"/>
                      <a:gd name="connsiteY3" fmla="*/ 154652 h 187769"/>
                      <a:gd name="connsiteX4" fmla="*/ 372687 w 405804"/>
                      <a:gd name="connsiteY4" fmla="*/ 187769 h 187769"/>
                      <a:gd name="connsiteX5" fmla="*/ 186508 w 405804"/>
                      <a:gd name="connsiteY5" fmla="*/ 187769 h 187769"/>
                      <a:gd name="connsiteX6" fmla="*/ 186506 w 405804"/>
                      <a:gd name="connsiteY6" fmla="*/ 187768 h 187769"/>
                      <a:gd name="connsiteX7" fmla="*/ 23037 w 405804"/>
                      <a:gd name="connsiteY7" fmla="*/ 187768 h 187769"/>
                      <a:gd name="connsiteX8" fmla="*/ 0 w 405804"/>
                      <a:gd name="connsiteY8" fmla="*/ 164731 h 187769"/>
                      <a:gd name="connsiteX9" fmla="*/ 0 w 405804"/>
                      <a:gd name="connsiteY9" fmla="*/ 119235 h 187769"/>
                      <a:gd name="connsiteX10" fmla="*/ 62086 w 405804"/>
                      <a:gd name="connsiteY10" fmla="*/ 57149 h 187769"/>
                      <a:gd name="connsiteX11" fmla="*/ 171163 w 405804"/>
                      <a:gd name="connsiteY11" fmla="*/ 17772 h 187769"/>
                      <a:gd name="connsiteX12" fmla="*/ 214067 w 405804"/>
                      <a:gd name="connsiteY12" fmla="*/ 0 h 187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05804" h="187769">
                        <a:moveTo>
                          <a:pt x="214067" y="0"/>
                        </a:moveTo>
                        <a:lnTo>
                          <a:pt x="345128" y="0"/>
                        </a:lnTo>
                        <a:cubicBezTo>
                          <a:pt x="378638" y="0"/>
                          <a:pt x="405804" y="27166"/>
                          <a:pt x="405804" y="60676"/>
                        </a:cubicBezTo>
                        <a:lnTo>
                          <a:pt x="405804" y="154652"/>
                        </a:lnTo>
                        <a:cubicBezTo>
                          <a:pt x="405804" y="172942"/>
                          <a:pt x="390977" y="187769"/>
                          <a:pt x="372687" y="187769"/>
                        </a:cubicBezTo>
                        <a:lnTo>
                          <a:pt x="186508" y="187769"/>
                        </a:lnTo>
                        <a:cubicBezTo>
                          <a:pt x="186507" y="187769"/>
                          <a:pt x="186507" y="187768"/>
                          <a:pt x="186506" y="187768"/>
                        </a:cubicBezTo>
                        <a:lnTo>
                          <a:pt x="23037" y="187768"/>
                        </a:lnTo>
                        <a:cubicBezTo>
                          <a:pt x="10314" y="187768"/>
                          <a:pt x="0" y="177454"/>
                          <a:pt x="0" y="164731"/>
                        </a:cubicBezTo>
                        <a:lnTo>
                          <a:pt x="0" y="119235"/>
                        </a:lnTo>
                        <a:cubicBezTo>
                          <a:pt x="0" y="84946"/>
                          <a:pt x="27797" y="57149"/>
                          <a:pt x="62086" y="57149"/>
                        </a:cubicBezTo>
                        <a:lnTo>
                          <a:pt x="171163" y="17772"/>
                        </a:lnTo>
                        <a:cubicBezTo>
                          <a:pt x="182143" y="6792"/>
                          <a:pt x="197312" y="0"/>
                          <a:pt x="21406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6" name="フリーフォーム: 図形 865">
                    <a:extLst>
                      <a:ext uri="{FF2B5EF4-FFF2-40B4-BE49-F238E27FC236}">
                        <a16:creationId xmlns:a16="http://schemas.microsoft.com/office/drawing/2014/main" id="{280012F5-1432-7591-4C18-4852ACA38B2F}"/>
                      </a:ext>
                    </a:extLst>
                  </p:cNvPr>
                  <p:cNvSpPr/>
                  <p:nvPr/>
                </p:nvSpPr>
                <p:spPr>
                  <a:xfrm>
                    <a:off x="1641801" y="3133725"/>
                    <a:ext cx="349537" cy="187769"/>
                  </a:xfrm>
                  <a:custGeom>
                    <a:avLst/>
                    <a:gdLst>
                      <a:gd name="connsiteX0" fmla="*/ 214067 w 405804"/>
                      <a:gd name="connsiteY0" fmla="*/ 0 h 187769"/>
                      <a:gd name="connsiteX1" fmla="*/ 345128 w 405804"/>
                      <a:gd name="connsiteY1" fmla="*/ 0 h 187769"/>
                      <a:gd name="connsiteX2" fmla="*/ 405804 w 405804"/>
                      <a:gd name="connsiteY2" fmla="*/ 60676 h 187769"/>
                      <a:gd name="connsiteX3" fmla="*/ 405804 w 405804"/>
                      <a:gd name="connsiteY3" fmla="*/ 154652 h 187769"/>
                      <a:gd name="connsiteX4" fmla="*/ 372687 w 405804"/>
                      <a:gd name="connsiteY4" fmla="*/ 187769 h 187769"/>
                      <a:gd name="connsiteX5" fmla="*/ 186508 w 405804"/>
                      <a:gd name="connsiteY5" fmla="*/ 187769 h 187769"/>
                      <a:gd name="connsiteX6" fmla="*/ 186506 w 405804"/>
                      <a:gd name="connsiteY6" fmla="*/ 187768 h 187769"/>
                      <a:gd name="connsiteX7" fmla="*/ 23037 w 405804"/>
                      <a:gd name="connsiteY7" fmla="*/ 187768 h 187769"/>
                      <a:gd name="connsiteX8" fmla="*/ 0 w 405804"/>
                      <a:gd name="connsiteY8" fmla="*/ 164731 h 187769"/>
                      <a:gd name="connsiteX9" fmla="*/ 0 w 405804"/>
                      <a:gd name="connsiteY9" fmla="*/ 119235 h 187769"/>
                      <a:gd name="connsiteX10" fmla="*/ 62086 w 405804"/>
                      <a:gd name="connsiteY10" fmla="*/ 57149 h 187769"/>
                      <a:gd name="connsiteX11" fmla="*/ 154852 w 405804"/>
                      <a:gd name="connsiteY11" fmla="*/ 57149 h 187769"/>
                      <a:gd name="connsiteX12" fmla="*/ 171163 w 405804"/>
                      <a:gd name="connsiteY12" fmla="*/ 17772 h 187769"/>
                      <a:gd name="connsiteX13" fmla="*/ 214067 w 405804"/>
                      <a:gd name="connsiteY13" fmla="*/ 0 h 187769"/>
                      <a:gd name="connsiteX0" fmla="*/ 214067 w 405804"/>
                      <a:gd name="connsiteY0" fmla="*/ 0 h 187769"/>
                      <a:gd name="connsiteX1" fmla="*/ 345128 w 405804"/>
                      <a:gd name="connsiteY1" fmla="*/ 0 h 187769"/>
                      <a:gd name="connsiteX2" fmla="*/ 405804 w 405804"/>
                      <a:gd name="connsiteY2" fmla="*/ 60676 h 187769"/>
                      <a:gd name="connsiteX3" fmla="*/ 405804 w 405804"/>
                      <a:gd name="connsiteY3" fmla="*/ 154652 h 187769"/>
                      <a:gd name="connsiteX4" fmla="*/ 372687 w 405804"/>
                      <a:gd name="connsiteY4" fmla="*/ 187769 h 187769"/>
                      <a:gd name="connsiteX5" fmla="*/ 186508 w 405804"/>
                      <a:gd name="connsiteY5" fmla="*/ 187769 h 187769"/>
                      <a:gd name="connsiteX6" fmla="*/ 186506 w 405804"/>
                      <a:gd name="connsiteY6" fmla="*/ 187768 h 187769"/>
                      <a:gd name="connsiteX7" fmla="*/ 23037 w 405804"/>
                      <a:gd name="connsiteY7" fmla="*/ 187768 h 187769"/>
                      <a:gd name="connsiteX8" fmla="*/ 0 w 405804"/>
                      <a:gd name="connsiteY8" fmla="*/ 164731 h 187769"/>
                      <a:gd name="connsiteX9" fmla="*/ 0 w 405804"/>
                      <a:gd name="connsiteY9" fmla="*/ 119235 h 187769"/>
                      <a:gd name="connsiteX10" fmla="*/ 62086 w 405804"/>
                      <a:gd name="connsiteY10" fmla="*/ 57149 h 187769"/>
                      <a:gd name="connsiteX11" fmla="*/ 171163 w 405804"/>
                      <a:gd name="connsiteY11" fmla="*/ 17772 h 187769"/>
                      <a:gd name="connsiteX12" fmla="*/ 214067 w 405804"/>
                      <a:gd name="connsiteY12" fmla="*/ 0 h 1877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405804" h="187769">
                        <a:moveTo>
                          <a:pt x="214067" y="0"/>
                        </a:moveTo>
                        <a:lnTo>
                          <a:pt x="345128" y="0"/>
                        </a:lnTo>
                        <a:cubicBezTo>
                          <a:pt x="378638" y="0"/>
                          <a:pt x="405804" y="27166"/>
                          <a:pt x="405804" y="60676"/>
                        </a:cubicBezTo>
                        <a:lnTo>
                          <a:pt x="405804" y="154652"/>
                        </a:lnTo>
                        <a:cubicBezTo>
                          <a:pt x="405804" y="172942"/>
                          <a:pt x="390977" y="187769"/>
                          <a:pt x="372687" y="187769"/>
                        </a:cubicBezTo>
                        <a:lnTo>
                          <a:pt x="186508" y="187769"/>
                        </a:lnTo>
                        <a:cubicBezTo>
                          <a:pt x="186507" y="187769"/>
                          <a:pt x="186507" y="187768"/>
                          <a:pt x="186506" y="187768"/>
                        </a:cubicBezTo>
                        <a:lnTo>
                          <a:pt x="23037" y="187768"/>
                        </a:lnTo>
                        <a:cubicBezTo>
                          <a:pt x="10314" y="187768"/>
                          <a:pt x="0" y="177454"/>
                          <a:pt x="0" y="164731"/>
                        </a:cubicBezTo>
                        <a:lnTo>
                          <a:pt x="0" y="119235"/>
                        </a:lnTo>
                        <a:cubicBezTo>
                          <a:pt x="0" y="84946"/>
                          <a:pt x="27797" y="57149"/>
                          <a:pt x="62086" y="57149"/>
                        </a:cubicBezTo>
                        <a:lnTo>
                          <a:pt x="171163" y="17772"/>
                        </a:lnTo>
                        <a:cubicBezTo>
                          <a:pt x="182143" y="6792"/>
                          <a:pt x="197312" y="0"/>
                          <a:pt x="214067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7" name="フリーフォーム: 図形 866">
                    <a:extLst>
                      <a:ext uri="{FF2B5EF4-FFF2-40B4-BE49-F238E27FC236}">
                        <a16:creationId xmlns:a16="http://schemas.microsoft.com/office/drawing/2014/main" id="{07094B7B-C35F-C90A-F2FA-B762D0EE878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10521" y="2584449"/>
                    <a:ext cx="619780" cy="575678"/>
                  </a:xfrm>
                  <a:custGeom>
                    <a:avLst/>
                    <a:gdLst>
                      <a:gd name="connsiteX0" fmla="*/ 669025 w 669025"/>
                      <a:gd name="connsiteY0" fmla="*/ 697730 h 697730"/>
                      <a:gd name="connsiteX1" fmla="*/ 348350 w 669025"/>
                      <a:gd name="connsiteY1" fmla="*/ 697730 h 697730"/>
                      <a:gd name="connsiteX2" fmla="*/ 320675 w 669025"/>
                      <a:gd name="connsiteY2" fmla="*/ 697730 h 697730"/>
                      <a:gd name="connsiteX3" fmla="*/ 0 w 669025"/>
                      <a:gd name="connsiteY3" fmla="*/ 697730 h 697730"/>
                      <a:gd name="connsiteX4" fmla="*/ 41025 w 669025"/>
                      <a:gd name="connsiteY4" fmla="*/ 0 h 697730"/>
                      <a:gd name="connsiteX5" fmla="*/ 307325 w 669025"/>
                      <a:gd name="connsiteY5" fmla="*/ 0 h 697730"/>
                      <a:gd name="connsiteX6" fmla="*/ 334512 w 669025"/>
                      <a:gd name="connsiteY6" fmla="*/ 462390 h 697730"/>
                      <a:gd name="connsiteX7" fmla="*/ 361700 w 669025"/>
                      <a:gd name="connsiteY7" fmla="*/ 0 h 697730"/>
                      <a:gd name="connsiteX8" fmla="*/ 628000 w 669025"/>
                      <a:gd name="connsiteY8" fmla="*/ 0 h 697730"/>
                      <a:gd name="connsiteX0" fmla="*/ 669025 w 669025"/>
                      <a:gd name="connsiteY0" fmla="*/ 697730 h 697730"/>
                      <a:gd name="connsiteX1" fmla="*/ 320675 w 669025"/>
                      <a:gd name="connsiteY1" fmla="*/ 697730 h 697730"/>
                      <a:gd name="connsiteX2" fmla="*/ 0 w 669025"/>
                      <a:gd name="connsiteY2" fmla="*/ 697730 h 697730"/>
                      <a:gd name="connsiteX3" fmla="*/ 41025 w 669025"/>
                      <a:gd name="connsiteY3" fmla="*/ 0 h 697730"/>
                      <a:gd name="connsiteX4" fmla="*/ 307325 w 669025"/>
                      <a:gd name="connsiteY4" fmla="*/ 0 h 697730"/>
                      <a:gd name="connsiteX5" fmla="*/ 334512 w 669025"/>
                      <a:gd name="connsiteY5" fmla="*/ 462390 h 697730"/>
                      <a:gd name="connsiteX6" fmla="*/ 361700 w 669025"/>
                      <a:gd name="connsiteY6" fmla="*/ 0 h 697730"/>
                      <a:gd name="connsiteX7" fmla="*/ 628000 w 669025"/>
                      <a:gd name="connsiteY7" fmla="*/ 0 h 697730"/>
                      <a:gd name="connsiteX8" fmla="*/ 669025 w 669025"/>
                      <a:gd name="connsiteY8" fmla="*/ 697730 h 697730"/>
                      <a:gd name="connsiteX0" fmla="*/ 669025 w 669025"/>
                      <a:gd name="connsiteY0" fmla="*/ 697730 h 697730"/>
                      <a:gd name="connsiteX1" fmla="*/ 0 w 669025"/>
                      <a:gd name="connsiteY1" fmla="*/ 697730 h 697730"/>
                      <a:gd name="connsiteX2" fmla="*/ 41025 w 669025"/>
                      <a:gd name="connsiteY2" fmla="*/ 0 h 697730"/>
                      <a:gd name="connsiteX3" fmla="*/ 307325 w 669025"/>
                      <a:gd name="connsiteY3" fmla="*/ 0 h 697730"/>
                      <a:gd name="connsiteX4" fmla="*/ 334512 w 669025"/>
                      <a:gd name="connsiteY4" fmla="*/ 462390 h 697730"/>
                      <a:gd name="connsiteX5" fmla="*/ 361700 w 669025"/>
                      <a:gd name="connsiteY5" fmla="*/ 0 h 697730"/>
                      <a:gd name="connsiteX6" fmla="*/ 628000 w 669025"/>
                      <a:gd name="connsiteY6" fmla="*/ 0 h 697730"/>
                      <a:gd name="connsiteX7" fmla="*/ 669025 w 669025"/>
                      <a:gd name="connsiteY7" fmla="*/ 697730 h 697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669025" h="697730">
                        <a:moveTo>
                          <a:pt x="669025" y="697730"/>
                        </a:moveTo>
                        <a:lnTo>
                          <a:pt x="0" y="697730"/>
                        </a:lnTo>
                        <a:lnTo>
                          <a:pt x="41025" y="0"/>
                        </a:lnTo>
                        <a:lnTo>
                          <a:pt x="307325" y="0"/>
                        </a:lnTo>
                        <a:lnTo>
                          <a:pt x="334512" y="462390"/>
                        </a:lnTo>
                        <a:lnTo>
                          <a:pt x="361700" y="0"/>
                        </a:lnTo>
                        <a:lnTo>
                          <a:pt x="628000" y="0"/>
                        </a:lnTo>
                        <a:lnTo>
                          <a:pt x="669025" y="69773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868" name="フリーフォーム: 図形 867">
                    <a:extLst>
                      <a:ext uri="{FF2B5EF4-FFF2-40B4-BE49-F238E27FC236}">
                        <a16:creationId xmlns:a16="http://schemas.microsoft.com/office/drawing/2014/main" id="{84A783FC-989D-4698-A27C-4812A2C47A3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68180" y="2516922"/>
                    <a:ext cx="103237" cy="323243"/>
                  </a:xfrm>
                  <a:custGeom>
                    <a:avLst/>
                    <a:gdLst>
                      <a:gd name="connsiteX0" fmla="*/ 66647 w 133296"/>
                      <a:gd name="connsiteY0" fmla="*/ 463721 h 463721"/>
                      <a:gd name="connsiteX1" fmla="*/ 66648 w 133296"/>
                      <a:gd name="connsiteY1" fmla="*/ 463720 h 463721"/>
                      <a:gd name="connsiteX2" fmla="*/ 0 w 133296"/>
                      <a:gd name="connsiteY2" fmla="*/ 397072 h 463721"/>
                      <a:gd name="connsiteX3" fmla="*/ 0 w 133296"/>
                      <a:gd name="connsiteY3" fmla="*/ 244278 h 463721"/>
                      <a:gd name="connsiteX4" fmla="*/ 3444 w 133296"/>
                      <a:gd name="connsiteY4" fmla="*/ 227219 h 463721"/>
                      <a:gd name="connsiteX5" fmla="*/ 3444 w 133296"/>
                      <a:gd name="connsiteY5" fmla="*/ 111000 h 463721"/>
                      <a:gd name="connsiteX6" fmla="*/ 24153 w 133296"/>
                      <a:gd name="connsiteY6" fmla="*/ 90291 h 463721"/>
                      <a:gd name="connsiteX7" fmla="*/ 27425 w 133296"/>
                      <a:gd name="connsiteY7" fmla="*/ 91646 h 463721"/>
                      <a:gd name="connsiteX8" fmla="*/ 27425 w 133296"/>
                      <a:gd name="connsiteY8" fmla="*/ 49892 h 463721"/>
                      <a:gd name="connsiteX9" fmla="*/ 47658 w 133296"/>
                      <a:gd name="connsiteY9" fmla="*/ 29659 h 463721"/>
                      <a:gd name="connsiteX10" fmla="*/ 59672 w 133296"/>
                      <a:gd name="connsiteY10" fmla="*/ 34635 h 463721"/>
                      <a:gd name="connsiteX11" fmla="*/ 59672 w 133296"/>
                      <a:gd name="connsiteY11" fmla="*/ 20233 h 463721"/>
                      <a:gd name="connsiteX12" fmla="*/ 79905 w 133296"/>
                      <a:gd name="connsiteY12" fmla="*/ 0 h 463721"/>
                      <a:gd name="connsiteX13" fmla="*/ 100138 w 133296"/>
                      <a:gd name="connsiteY13" fmla="*/ 20233 h 463721"/>
                      <a:gd name="connsiteX14" fmla="*/ 100138 w 133296"/>
                      <a:gd name="connsiteY14" fmla="*/ 42608 h 463721"/>
                      <a:gd name="connsiteX15" fmla="*/ 112651 w 133296"/>
                      <a:gd name="connsiteY15" fmla="*/ 37425 h 463721"/>
                      <a:gd name="connsiteX16" fmla="*/ 132884 w 133296"/>
                      <a:gd name="connsiteY16" fmla="*/ 57658 h 463721"/>
                      <a:gd name="connsiteX17" fmla="*/ 132884 w 133296"/>
                      <a:gd name="connsiteY17" fmla="*/ 242237 h 463721"/>
                      <a:gd name="connsiteX18" fmla="*/ 133296 w 133296"/>
                      <a:gd name="connsiteY18" fmla="*/ 244278 h 463721"/>
                      <a:gd name="connsiteX19" fmla="*/ 133295 w 133296"/>
                      <a:gd name="connsiteY19" fmla="*/ 397073 h 463721"/>
                      <a:gd name="connsiteX20" fmla="*/ 66647 w 133296"/>
                      <a:gd name="connsiteY20" fmla="*/ 463721 h 4637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</a:cxnLst>
                    <a:rect l="l" t="t" r="r" b="b"/>
                    <a:pathLst>
                      <a:path w="133296" h="463721">
                        <a:moveTo>
                          <a:pt x="66647" y="463721"/>
                        </a:moveTo>
                        <a:lnTo>
                          <a:pt x="66648" y="463720"/>
                        </a:lnTo>
                        <a:cubicBezTo>
                          <a:pt x="29839" y="463720"/>
                          <a:pt x="0" y="433881"/>
                          <a:pt x="0" y="397072"/>
                        </a:cubicBezTo>
                        <a:lnTo>
                          <a:pt x="0" y="244278"/>
                        </a:lnTo>
                        <a:lnTo>
                          <a:pt x="3444" y="227219"/>
                        </a:lnTo>
                        <a:lnTo>
                          <a:pt x="3444" y="111000"/>
                        </a:lnTo>
                        <a:cubicBezTo>
                          <a:pt x="3444" y="99563"/>
                          <a:pt x="12716" y="90291"/>
                          <a:pt x="24153" y="90291"/>
                        </a:cubicBezTo>
                        <a:lnTo>
                          <a:pt x="27425" y="91646"/>
                        </a:lnTo>
                        <a:lnTo>
                          <a:pt x="27425" y="49892"/>
                        </a:lnTo>
                        <a:cubicBezTo>
                          <a:pt x="27425" y="38718"/>
                          <a:pt x="36484" y="29659"/>
                          <a:pt x="47658" y="29659"/>
                        </a:cubicBezTo>
                        <a:lnTo>
                          <a:pt x="59672" y="34635"/>
                        </a:lnTo>
                        <a:lnTo>
                          <a:pt x="59672" y="20233"/>
                        </a:lnTo>
                        <a:cubicBezTo>
                          <a:pt x="59672" y="9059"/>
                          <a:pt x="68731" y="0"/>
                          <a:pt x="79905" y="0"/>
                        </a:cubicBezTo>
                        <a:cubicBezTo>
                          <a:pt x="91079" y="0"/>
                          <a:pt x="100138" y="9059"/>
                          <a:pt x="100138" y="20233"/>
                        </a:cubicBezTo>
                        <a:lnTo>
                          <a:pt x="100138" y="42608"/>
                        </a:lnTo>
                        <a:lnTo>
                          <a:pt x="112651" y="37425"/>
                        </a:lnTo>
                        <a:cubicBezTo>
                          <a:pt x="123825" y="37425"/>
                          <a:pt x="132884" y="46484"/>
                          <a:pt x="132884" y="57658"/>
                        </a:cubicBezTo>
                        <a:lnTo>
                          <a:pt x="132884" y="242237"/>
                        </a:lnTo>
                        <a:lnTo>
                          <a:pt x="133296" y="244278"/>
                        </a:lnTo>
                        <a:cubicBezTo>
                          <a:pt x="133296" y="295210"/>
                          <a:pt x="133295" y="346141"/>
                          <a:pt x="133295" y="397073"/>
                        </a:cubicBezTo>
                        <a:cubicBezTo>
                          <a:pt x="133295" y="433882"/>
                          <a:pt x="103456" y="463721"/>
                          <a:pt x="66647" y="463721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9" name="四角形: 上の 2 つの角を丸める 868">
                    <a:extLst>
                      <a:ext uri="{FF2B5EF4-FFF2-40B4-BE49-F238E27FC236}">
                        <a16:creationId xmlns:a16="http://schemas.microsoft.com/office/drawing/2014/main" id="{2034F534-F711-F3C2-67A1-4163D9AF029B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 rot="21040790">
                    <a:off x="2280070" y="1844733"/>
                    <a:ext cx="152124" cy="75318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0" name="四角形: 上の 2 つの角を丸める 55">
                    <a:extLst>
                      <a:ext uri="{FF2B5EF4-FFF2-40B4-BE49-F238E27FC236}">
                        <a16:creationId xmlns:a16="http://schemas.microsoft.com/office/drawing/2014/main" id="{2B99FA20-4632-9778-A345-A9E275B2D6A8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426112" y="2667950"/>
                    <a:ext cx="46107" cy="94318"/>
                  </a:xfrm>
                  <a:custGeom>
                    <a:avLst/>
                    <a:gdLst>
                      <a:gd name="connsiteX0" fmla="*/ 29766 w 59532"/>
                      <a:gd name="connsiteY0" fmla="*/ 0 h 132281"/>
                      <a:gd name="connsiteX1" fmla="*/ 29766 w 59532"/>
                      <a:gd name="connsiteY1" fmla="*/ 0 h 132281"/>
                      <a:gd name="connsiteX2" fmla="*/ 59532 w 59532"/>
                      <a:gd name="connsiteY2" fmla="*/ 29766 h 132281"/>
                      <a:gd name="connsiteX3" fmla="*/ 59532 w 59532"/>
                      <a:gd name="connsiteY3" fmla="*/ 121781 h 132281"/>
                      <a:gd name="connsiteX4" fmla="*/ 49032 w 59532"/>
                      <a:gd name="connsiteY4" fmla="*/ 132281 h 132281"/>
                      <a:gd name="connsiteX5" fmla="*/ 10500 w 59532"/>
                      <a:gd name="connsiteY5" fmla="*/ 132281 h 132281"/>
                      <a:gd name="connsiteX6" fmla="*/ 0 w 59532"/>
                      <a:gd name="connsiteY6" fmla="*/ 121781 h 132281"/>
                      <a:gd name="connsiteX7" fmla="*/ 0 w 59532"/>
                      <a:gd name="connsiteY7" fmla="*/ 29766 h 132281"/>
                      <a:gd name="connsiteX8" fmla="*/ 29766 w 59532"/>
                      <a:gd name="connsiteY8" fmla="*/ 0 h 132281"/>
                      <a:gd name="connsiteX0" fmla="*/ 29766 w 59532"/>
                      <a:gd name="connsiteY0" fmla="*/ 0 h 132281"/>
                      <a:gd name="connsiteX1" fmla="*/ 29766 w 59532"/>
                      <a:gd name="connsiteY1" fmla="*/ 0 h 132281"/>
                      <a:gd name="connsiteX2" fmla="*/ 59532 w 59532"/>
                      <a:gd name="connsiteY2" fmla="*/ 29766 h 132281"/>
                      <a:gd name="connsiteX3" fmla="*/ 59532 w 59532"/>
                      <a:gd name="connsiteY3" fmla="*/ 121781 h 132281"/>
                      <a:gd name="connsiteX4" fmla="*/ 49032 w 59532"/>
                      <a:gd name="connsiteY4" fmla="*/ 132281 h 132281"/>
                      <a:gd name="connsiteX5" fmla="*/ 10500 w 59532"/>
                      <a:gd name="connsiteY5" fmla="*/ 132281 h 132281"/>
                      <a:gd name="connsiteX6" fmla="*/ 0 w 59532"/>
                      <a:gd name="connsiteY6" fmla="*/ 121781 h 132281"/>
                      <a:gd name="connsiteX7" fmla="*/ 0 w 59532"/>
                      <a:gd name="connsiteY7" fmla="*/ 29766 h 132281"/>
                      <a:gd name="connsiteX8" fmla="*/ 29766 w 59532"/>
                      <a:gd name="connsiteY8" fmla="*/ 0 h 132281"/>
                      <a:gd name="connsiteX0" fmla="*/ 49032 w 140472"/>
                      <a:gd name="connsiteY0" fmla="*/ 132281 h 223721"/>
                      <a:gd name="connsiteX1" fmla="*/ 10500 w 140472"/>
                      <a:gd name="connsiteY1" fmla="*/ 132281 h 223721"/>
                      <a:gd name="connsiteX2" fmla="*/ 0 w 140472"/>
                      <a:gd name="connsiteY2" fmla="*/ 121781 h 223721"/>
                      <a:gd name="connsiteX3" fmla="*/ 0 w 140472"/>
                      <a:gd name="connsiteY3" fmla="*/ 29766 h 223721"/>
                      <a:gd name="connsiteX4" fmla="*/ 29766 w 140472"/>
                      <a:gd name="connsiteY4" fmla="*/ 0 h 223721"/>
                      <a:gd name="connsiteX5" fmla="*/ 29766 w 140472"/>
                      <a:gd name="connsiteY5" fmla="*/ 0 h 223721"/>
                      <a:gd name="connsiteX6" fmla="*/ 59532 w 140472"/>
                      <a:gd name="connsiteY6" fmla="*/ 29766 h 223721"/>
                      <a:gd name="connsiteX7" fmla="*/ 59532 w 140472"/>
                      <a:gd name="connsiteY7" fmla="*/ 121781 h 223721"/>
                      <a:gd name="connsiteX8" fmla="*/ 140472 w 140472"/>
                      <a:gd name="connsiteY8" fmla="*/ 223721 h 223721"/>
                      <a:gd name="connsiteX0" fmla="*/ 49032 w 59532"/>
                      <a:gd name="connsiteY0" fmla="*/ 132281 h 132281"/>
                      <a:gd name="connsiteX1" fmla="*/ 10500 w 59532"/>
                      <a:gd name="connsiteY1" fmla="*/ 132281 h 132281"/>
                      <a:gd name="connsiteX2" fmla="*/ 0 w 59532"/>
                      <a:gd name="connsiteY2" fmla="*/ 121781 h 132281"/>
                      <a:gd name="connsiteX3" fmla="*/ 0 w 59532"/>
                      <a:gd name="connsiteY3" fmla="*/ 29766 h 132281"/>
                      <a:gd name="connsiteX4" fmla="*/ 29766 w 59532"/>
                      <a:gd name="connsiteY4" fmla="*/ 0 h 132281"/>
                      <a:gd name="connsiteX5" fmla="*/ 29766 w 59532"/>
                      <a:gd name="connsiteY5" fmla="*/ 0 h 132281"/>
                      <a:gd name="connsiteX6" fmla="*/ 59532 w 59532"/>
                      <a:gd name="connsiteY6" fmla="*/ 29766 h 132281"/>
                      <a:gd name="connsiteX7" fmla="*/ 59532 w 59532"/>
                      <a:gd name="connsiteY7" fmla="*/ 121781 h 132281"/>
                      <a:gd name="connsiteX0" fmla="*/ 10500 w 59532"/>
                      <a:gd name="connsiteY0" fmla="*/ 132281 h 132281"/>
                      <a:gd name="connsiteX1" fmla="*/ 0 w 59532"/>
                      <a:gd name="connsiteY1" fmla="*/ 121781 h 132281"/>
                      <a:gd name="connsiteX2" fmla="*/ 0 w 59532"/>
                      <a:gd name="connsiteY2" fmla="*/ 29766 h 132281"/>
                      <a:gd name="connsiteX3" fmla="*/ 29766 w 59532"/>
                      <a:gd name="connsiteY3" fmla="*/ 0 h 132281"/>
                      <a:gd name="connsiteX4" fmla="*/ 29766 w 59532"/>
                      <a:gd name="connsiteY4" fmla="*/ 0 h 132281"/>
                      <a:gd name="connsiteX5" fmla="*/ 59532 w 59532"/>
                      <a:gd name="connsiteY5" fmla="*/ 29766 h 132281"/>
                      <a:gd name="connsiteX6" fmla="*/ 59532 w 59532"/>
                      <a:gd name="connsiteY6" fmla="*/ 121781 h 132281"/>
                      <a:gd name="connsiteX0" fmla="*/ 0 w 59532"/>
                      <a:gd name="connsiteY0" fmla="*/ 121781 h 121781"/>
                      <a:gd name="connsiteX1" fmla="*/ 0 w 59532"/>
                      <a:gd name="connsiteY1" fmla="*/ 29766 h 121781"/>
                      <a:gd name="connsiteX2" fmla="*/ 29766 w 59532"/>
                      <a:gd name="connsiteY2" fmla="*/ 0 h 121781"/>
                      <a:gd name="connsiteX3" fmla="*/ 29766 w 59532"/>
                      <a:gd name="connsiteY3" fmla="*/ 0 h 121781"/>
                      <a:gd name="connsiteX4" fmla="*/ 59532 w 59532"/>
                      <a:gd name="connsiteY4" fmla="*/ 29766 h 121781"/>
                      <a:gd name="connsiteX5" fmla="*/ 59532 w 59532"/>
                      <a:gd name="connsiteY5" fmla="*/ 121781 h 1217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9532" h="121781">
                        <a:moveTo>
                          <a:pt x="0" y="121781"/>
                        </a:moveTo>
                        <a:lnTo>
                          <a:pt x="0" y="29766"/>
                        </a:lnTo>
                        <a:cubicBezTo>
                          <a:pt x="0" y="13327"/>
                          <a:pt x="13327" y="0"/>
                          <a:pt x="29766" y="0"/>
                        </a:cubicBezTo>
                        <a:lnTo>
                          <a:pt x="29766" y="0"/>
                        </a:lnTo>
                        <a:cubicBezTo>
                          <a:pt x="46205" y="0"/>
                          <a:pt x="59532" y="13327"/>
                          <a:pt x="59532" y="29766"/>
                        </a:cubicBezTo>
                        <a:lnTo>
                          <a:pt x="59532" y="121781"/>
                        </a:lnTo>
                      </a:path>
                    </a:pathLst>
                  </a:custGeom>
                  <a:solidFill>
                    <a:schemeClr val="accent6">
                      <a:lumMod val="60000"/>
                      <a:lumOff val="4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1" name="フリーフォーム: 図形 870">
                    <a:extLst>
                      <a:ext uri="{FF2B5EF4-FFF2-40B4-BE49-F238E27FC236}">
                        <a16:creationId xmlns:a16="http://schemas.microsoft.com/office/drawing/2014/main" id="{02BBAABD-1BF0-2C04-6F4E-0BD92601816D}"/>
                      </a:ext>
                    </a:extLst>
                  </p:cNvPr>
                  <p:cNvSpPr/>
                  <p:nvPr/>
                </p:nvSpPr>
                <p:spPr>
                  <a:xfrm>
                    <a:off x="1656523" y="1811870"/>
                    <a:ext cx="722950" cy="774060"/>
                  </a:xfrm>
                  <a:custGeom>
                    <a:avLst/>
                    <a:gdLst>
                      <a:gd name="connsiteX0" fmla="*/ 162719 w 933450"/>
                      <a:gd name="connsiteY0" fmla="*/ 0 h 1197736"/>
                      <a:gd name="connsiteX1" fmla="*/ 770731 w 933450"/>
                      <a:gd name="connsiteY1" fmla="*/ 0 h 1197736"/>
                      <a:gd name="connsiteX2" fmla="*/ 933450 w 933450"/>
                      <a:gd name="connsiteY2" fmla="*/ 162719 h 1197736"/>
                      <a:gd name="connsiteX3" fmla="*/ 933450 w 933450"/>
                      <a:gd name="connsiteY3" fmla="*/ 1159767 h 1197736"/>
                      <a:gd name="connsiteX4" fmla="*/ 876931 w 933450"/>
                      <a:gd name="connsiteY4" fmla="*/ 1159767 h 1197736"/>
                      <a:gd name="connsiteX5" fmla="*/ 876931 w 933450"/>
                      <a:gd name="connsiteY5" fmla="*/ 1197736 h 1197736"/>
                      <a:gd name="connsiteX6" fmla="*/ 56519 w 933450"/>
                      <a:gd name="connsiteY6" fmla="*/ 1197736 h 1197736"/>
                      <a:gd name="connsiteX7" fmla="*/ 56519 w 933450"/>
                      <a:gd name="connsiteY7" fmla="*/ 1159767 h 1197736"/>
                      <a:gd name="connsiteX8" fmla="*/ 0 w 933450"/>
                      <a:gd name="connsiteY8" fmla="*/ 1159767 h 1197736"/>
                      <a:gd name="connsiteX9" fmla="*/ 0 w 933450"/>
                      <a:gd name="connsiteY9" fmla="*/ 162719 h 1197736"/>
                      <a:gd name="connsiteX10" fmla="*/ 162719 w 933450"/>
                      <a:gd name="connsiteY10" fmla="*/ 0 h 1197736"/>
                      <a:gd name="connsiteX0" fmla="*/ 162719 w 933450"/>
                      <a:gd name="connsiteY0" fmla="*/ 0 h 1197736"/>
                      <a:gd name="connsiteX1" fmla="*/ 770731 w 933450"/>
                      <a:gd name="connsiteY1" fmla="*/ 0 h 1197736"/>
                      <a:gd name="connsiteX2" fmla="*/ 933450 w 933450"/>
                      <a:gd name="connsiteY2" fmla="*/ 162719 h 1197736"/>
                      <a:gd name="connsiteX3" fmla="*/ 933450 w 933450"/>
                      <a:gd name="connsiteY3" fmla="*/ 1159767 h 1197736"/>
                      <a:gd name="connsiteX4" fmla="*/ 876931 w 933450"/>
                      <a:gd name="connsiteY4" fmla="*/ 1159767 h 1197736"/>
                      <a:gd name="connsiteX5" fmla="*/ 876931 w 933450"/>
                      <a:gd name="connsiteY5" fmla="*/ 1197736 h 1197736"/>
                      <a:gd name="connsiteX6" fmla="*/ 56519 w 933450"/>
                      <a:gd name="connsiteY6" fmla="*/ 1197736 h 1197736"/>
                      <a:gd name="connsiteX7" fmla="*/ 56519 w 933450"/>
                      <a:gd name="connsiteY7" fmla="*/ 1159767 h 1197736"/>
                      <a:gd name="connsiteX8" fmla="*/ 0 w 933450"/>
                      <a:gd name="connsiteY8" fmla="*/ 162719 h 1197736"/>
                      <a:gd name="connsiteX9" fmla="*/ 162719 w 933450"/>
                      <a:gd name="connsiteY9" fmla="*/ 0 h 1197736"/>
                      <a:gd name="connsiteX0" fmla="*/ 162719 w 933450"/>
                      <a:gd name="connsiteY0" fmla="*/ 0 h 1197736"/>
                      <a:gd name="connsiteX1" fmla="*/ 770731 w 933450"/>
                      <a:gd name="connsiteY1" fmla="*/ 0 h 1197736"/>
                      <a:gd name="connsiteX2" fmla="*/ 933450 w 933450"/>
                      <a:gd name="connsiteY2" fmla="*/ 162719 h 1197736"/>
                      <a:gd name="connsiteX3" fmla="*/ 933450 w 933450"/>
                      <a:gd name="connsiteY3" fmla="*/ 1159767 h 1197736"/>
                      <a:gd name="connsiteX4" fmla="*/ 876931 w 933450"/>
                      <a:gd name="connsiteY4" fmla="*/ 1159767 h 1197736"/>
                      <a:gd name="connsiteX5" fmla="*/ 876931 w 933450"/>
                      <a:gd name="connsiteY5" fmla="*/ 1197736 h 1197736"/>
                      <a:gd name="connsiteX6" fmla="*/ 56519 w 933450"/>
                      <a:gd name="connsiteY6" fmla="*/ 1197736 h 1197736"/>
                      <a:gd name="connsiteX7" fmla="*/ 0 w 933450"/>
                      <a:gd name="connsiteY7" fmla="*/ 162719 h 1197736"/>
                      <a:gd name="connsiteX8" fmla="*/ 162719 w 933450"/>
                      <a:gd name="connsiteY8" fmla="*/ 0 h 1197736"/>
                      <a:gd name="connsiteX0" fmla="*/ 162719 w 933450"/>
                      <a:gd name="connsiteY0" fmla="*/ 0 h 1197736"/>
                      <a:gd name="connsiteX1" fmla="*/ 770731 w 933450"/>
                      <a:gd name="connsiteY1" fmla="*/ 0 h 1197736"/>
                      <a:gd name="connsiteX2" fmla="*/ 933450 w 933450"/>
                      <a:gd name="connsiteY2" fmla="*/ 162719 h 1197736"/>
                      <a:gd name="connsiteX3" fmla="*/ 876931 w 933450"/>
                      <a:gd name="connsiteY3" fmla="*/ 1159767 h 1197736"/>
                      <a:gd name="connsiteX4" fmla="*/ 876931 w 933450"/>
                      <a:gd name="connsiteY4" fmla="*/ 1197736 h 1197736"/>
                      <a:gd name="connsiteX5" fmla="*/ 56519 w 933450"/>
                      <a:gd name="connsiteY5" fmla="*/ 1197736 h 1197736"/>
                      <a:gd name="connsiteX6" fmla="*/ 0 w 933450"/>
                      <a:gd name="connsiteY6" fmla="*/ 162719 h 1197736"/>
                      <a:gd name="connsiteX7" fmla="*/ 162719 w 933450"/>
                      <a:gd name="connsiteY7" fmla="*/ 0 h 1197736"/>
                      <a:gd name="connsiteX0" fmla="*/ 162719 w 933450"/>
                      <a:gd name="connsiteY0" fmla="*/ 0 h 1197736"/>
                      <a:gd name="connsiteX1" fmla="*/ 770731 w 933450"/>
                      <a:gd name="connsiteY1" fmla="*/ 0 h 1197736"/>
                      <a:gd name="connsiteX2" fmla="*/ 933450 w 933450"/>
                      <a:gd name="connsiteY2" fmla="*/ 162719 h 1197736"/>
                      <a:gd name="connsiteX3" fmla="*/ 876931 w 933450"/>
                      <a:gd name="connsiteY3" fmla="*/ 1197736 h 1197736"/>
                      <a:gd name="connsiteX4" fmla="*/ 56519 w 933450"/>
                      <a:gd name="connsiteY4" fmla="*/ 1197736 h 1197736"/>
                      <a:gd name="connsiteX5" fmla="*/ 0 w 933450"/>
                      <a:gd name="connsiteY5" fmla="*/ 162719 h 1197736"/>
                      <a:gd name="connsiteX6" fmla="*/ 162719 w 933450"/>
                      <a:gd name="connsiteY6" fmla="*/ 0 h 119773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933450" h="1197736">
                        <a:moveTo>
                          <a:pt x="162719" y="0"/>
                        </a:moveTo>
                        <a:lnTo>
                          <a:pt x="770731" y="0"/>
                        </a:lnTo>
                        <a:cubicBezTo>
                          <a:pt x="860598" y="0"/>
                          <a:pt x="933450" y="72852"/>
                          <a:pt x="933450" y="162719"/>
                        </a:cubicBezTo>
                        <a:lnTo>
                          <a:pt x="876931" y="1197736"/>
                        </a:lnTo>
                        <a:lnTo>
                          <a:pt x="56519" y="1197736"/>
                        </a:lnTo>
                        <a:lnTo>
                          <a:pt x="0" y="162719"/>
                        </a:lnTo>
                        <a:cubicBezTo>
                          <a:pt x="0" y="72852"/>
                          <a:pt x="72852" y="0"/>
                          <a:pt x="162719" y="0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2" name="二等辺三角形 871">
                    <a:extLst>
                      <a:ext uri="{FF2B5EF4-FFF2-40B4-BE49-F238E27FC236}">
                        <a16:creationId xmlns:a16="http://schemas.microsoft.com/office/drawing/2014/main" id="{A468F02E-004B-479D-7AFC-35D8A398BC4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798344" y="1806792"/>
                    <a:ext cx="441152" cy="89364"/>
                  </a:xfrm>
                  <a:prstGeom prst="triangle">
                    <a:avLst/>
                  </a:prstGeom>
                  <a:solidFill>
                    <a:schemeClr val="accent5">
                      <a:lumMod val="50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3" name="正方形/長方形 872">
                    <a:extLst>
                      <a:ext uri="{FF2B5EF4-FFF2-40B4-BE49-F238E27FC236}">
                        <a16:creationId xmlns:a16="http://schemas.microsoft.com/office/drawing/2014/main" id="{37512808-A500-537D-2E5D-B2A74EB25E09}"/>
                      </a:ext>
                    </a:extLst>
                  </p:cNvPr>
                  <p:cNvSpPr/>
                  <p:nvPr/>
                </p:nvSpPr>
                <p:spPr>
                  <a:xfrm>
                    <a:off x="1997647" y="1892941"/>
                    <a:ext cx="45719" cy="572445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4" name="フリーフォーム: 図形 873">
                    <a:extLst>
                      <a:ext uri="{FF2B5EF4-FFF2-40B4-BE49-F238E27FC236}">
                        <a16:creationId xmlns:a16="http://schemas.microsoft.com/office/drawing/2014/main" id="{E8980C84-2959-CBD4-2E17-C0F21D8760A4}"/>
                      </a:ext>
                    </a:extLst>
                  </p:cNvPr>
                  <p:cNvSpPr/>
                  <p:nvPr/>
                </p:nvSpPr>
                <p:spPr>
                  <a:xfrm>
                    <a:off x="1692140" y="2466868"/>
                    <a:ext cx="650986" cy="119063"/>
                  </a:xfrm>
                  <a:custGeom>
                    <a:avLst/>
                    <a:gdLst>
                      <a:gd name="connsiteX0" fmla="*/ 0 w 650986"/>
                      <a:gd name="connsiteY0" fmla="*/ 0 h 119063"/>
                      <a:gd name="connsiteX1" fmla="*/ 650986 w 650986"/>
                      <a:gd name="connsiteY1" fmla="*/ 0 h 119063"/>
                      <a:gd name="connsiteX2" fmla="*/ 643195 w 650986"/>
                      <a:gd name="connsiteY2" fmla="*/ 119063 h 119063"/>
                      <a:gd name="connsiteX3" fmla="*/ 7792 w 650986"/>
                      <a:gd name="connsiteY3" fmla="*/ 119063 h 1190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50986" h="119063">
                        <a:moveTo>
                          <a:pt x="0" y="0"/>
                        </a:moveTo>
                        <a:lnTo>
                          <a:pt x="650986" y="0"/>
                        </a:lnTo>
                        <a:lnTo>
                          <a:pt x="643195" y="119063"/>
                        </a:lnTo>
                        <a:lnTo>
                          <a:pt x="7792" y="119063"/>
                        </a:ln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5" name="楕円 874">
                    <a:extLst>
                      <a:ext uri="{FF2B5EF4-FFF2-40B4-BE49-F238E27FC236}">
                        <a16:creationId xmlns:a16="http://schemas.microsoft.com/office/drawing/2014/main" id="{8CB393AC-F87F-9202-A1B5-39D47B26A0C4}"/>
                      </a:ext>
                    </a:extLst>
                  </p:cNvPr>
                  <p:cNvSpPr/>
                  <p:nvPr/>
                </p:nvSpPr>
                <p:spPr>
                  <a:xfrm>
                    <a:off x="1812821" y="1663172"/>
                    <a:ext cx="392218" cy="28224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76" name="グループ化 875">
                    <a:extLst>
                      <a:ext uri="{FF2B5EF4-FFF2-40B4-BE49-F238E27FC236}">
                        <a16:creationId xmlns:a16="http://schemas.microsoft.com/office/drawing/2014/main" id="{238CFC3E-941C-55D7-7962-F5EFDF3B1E10}"/>
                      </a:ext>
                    </a:extLst>
                  </p:cNvPr>
                  <p:cNvGrpSpPr/>
                  <p:nvPr/>
                </p:nvGrpSpPr>
                <p:grpSpPr>
                  <a:xfrm>
                    <a:off x="1379015" y="726505"/>
                    <a:ext cx="1278092" cy="1115392"/>
                    <a:chOff x="1282644" y="726505"/>
                    <a:chExt cx="1278092" cy="1115392"/>
                  </a:xfrm>
                </p:grpSpPr>
                <p:sp>
                  <p:nvSpPr>
                    <p:cNvPr id="881" name="楕円 880">
                      <a:extLst>
                        <a:ext uri="{FF2B5EF4-FFF2-40B4-BE49-F238E27FC236}">
                          <a16:creationId xmlns:a16="http://schemas.microsoft.com/office/drawing/2014/main" id="{8ECE4F0C-BAB1-67F1-DB29-118EF46A20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282644" y="1204351"/>
                      <a:ext cx="212110" cy="261885"/>
                    </a:xfrm>
                    <a:prstGeom prst="ellipse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2" name="楕円 881">
                      <a:extLst>
                        <a:ext uri="{FF2B5EF4-FFF2-40B4-BE49-F238E27FC236}">
                          <a16:creationId xmlns:a16="http://schemas.microsoft.com/office/drawing/2014/main" id="{E6D9DA58-8059-BC58-361C-89CA50E00A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48626" y="1204351"/>
                      <a:ext cx="212110" cy="261885"/>
                    </a:xfrm>
                    <a:prstGeom prst="ellipse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3" name="楕円 882">
                      <a:extLst>
                        <a:ext uri="{FF2B5EF4-FFF2-40B4-BE49-F238E27FC236}">
                          <a16:creationId xmlns:a16="http://schemas.microsoft.com/office/drawing/2014/main" id="{DA17ECCF-01F6-50CF-C08B-C24C65B408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363931" y="726505"/>
                      <a:ext cx="1115393" cy="1115392"/>
                    </a:xfrm>
                    <a:prstGeom prst="ellipse">
                      <a:avLst/>
                    </a:prstGeom>
                    <a:solidFill>
                      <a:schemeClr val="accent6">
                        <a:lumMod val="60000"/>
                        <a:lumOff val="40000"/>
                      </a:schemeClr>
                    </a:solidFill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84" name="アーチ 883">
                      <a:extLst>
                        <a:ext uri="{FF2B5EF4-FFF2-40B4-BE49-F238E27FC236}">
                          <a16:creationId xmlns:a16="http://schemas.microsoft.com/office/drawing/2014/main" id="{CEC54E5F-0D25-74B3-8E4C-914A5024DB3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772369" y="1416036"/>
                      <a:ext cx="295176" cy="295176"/>
                    </a:xfrm>
                    <a:prstGeom prst="blockArc">
                      <a:avLst>
                        <a:gd name="adj1" fmla="val 12426846"/>
                        <a:gd name="adj2" fmla="val 19680107"/>
                        <a:gd name="adj3" fmla="val 14627"/>
                      </a:avLst>
                    </a:prstGeom>
                    <a:solidFill>
                      <a:schemeClr val="tx1"/>
                    </a:solidFill>
                    <a:ln w="381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878" name="グループ化 877">
                    <a:extLst>
                      <a:ext uri="{FF2B5EF4-FFF2-40B4-BE49-F238E27FC236}">
                        <a16:creationId xmlns:a16="http://schemas.microsoft.com/office/drawing/2014/main" id="{3DA5C4F7-586F-E3C8-CB46-042FBDFAB063}"/>
                      </a:ext>
                    </a:extLst>
                  </p:cNvPr>
                  <p:cNvGrpSpPr/>
                  <p:nvPr/>
                </p:nvGrpSpPr>
                <p:grpSpPr>
                  <a:xfrm>
                    <a:off x="1475874" y="595859"/>
                    <a:ext cx="1082710" cy="559844"/>
                    <a:chOff x="2828995" y="1981244"/>
                    <a:chExt cx="949902" cy="555391"/>
                  </a:xfrm>
                </p:grpSpPr>
                <p:sp>
                  <p:nvSpPr>
                    <p:cNvPr id="879" name="フリーフォーム: 図形 878">
                      <a:extLst>
                        <a:ext uri="{FF2B5EF4-FFF2-40B4-BE49-F238E27FC236}">
                          <a16:creationId xmlns:a16="http://schemas.microsoft.com/office/drawing/2014/main" id="{5C660109-B55C-176E-A6B1-9872D80AB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32842" y="1981244"/>
                      <a:ext cx="942208" cy="461906"/>
                    </a:xfrm>
                    <a:custGeom>
                      <a:avLst/>
                      <a:gdLst>
                        <a:gd name="connsiteX0" fmla="*/ 471104 w 942208"/>
                        <a:gd name="connsiteY0" fmla="*/ 0 h 436793"/>
                        <a:gd name="connsiteX1" fmla="*/ 936406 w 942208"/>
                        <a:gd name="connsiteY1" fmla="*/ 379232 h 436793"/>
                        <a:gd name="connsiteX2" fmla="*/ 942208 w 942208"/>
                        <a:gd name="connsiteY2" fmla="*/ 436793 h 436793"/>
                        <a:gd name="connsiteX3" fmla="*/ 841847 w 942208"/>
                        <a:gd name="connsiteY3" fmla="*/ 428749 h 436793"/>
                        <a:gd name="connsiteX4" fmla="*/ 471104 w 942208"/>
                        <a:gd name="connsiteY4" fmla="*/ 419100 h 436793"/>
                        <a:gd name="connsiteX5" fmla="*/ 100361 w 942208"/>
                        <a:gd name="connsiteY5" fmla="*/ 428749 h 436793"/>
                        <a:gd name="connsiteX6" fmla="*/ 0 w 942208"/>
                        <a:gd name="connsiteY6" fmla="*/ 436793 h 436793"/>
                        <a:gd name="connsiteX7" fmla="*/ 5802 w 942208"/>
                        <a:gd name="connsiteY7" fmla="*/ 379232 h 436793"/>
                        <a:gd name="connsiteX8" fmla="*/ 471104 w 942208"/>
                        <a:gd name="connsiteY8" fmla="*/ 0 h 436793"/>
                        <a:gd name="connsiteX0" fmla="*/ 471104 w 942208"/>
                        <a:gd name="connsiteY0" fmla="*/ 0 h 436793"/>
                        <a:gd name="connsiteX1" fmla="*/ 936406 w 942208"/>
                        <a:gd name="connsiteY1" fmla="*/ 379232 h 436793"/>
                        <a:gd name="connsiteX2" fmla="*/ 942208 w 942208"/>
                        <a:gd name="connsiteY2" fmla="*/ 436793 h 436793"/>
                        <a:gd name="connsiteX3" fmla="*/ 841847 w 942208"/>
                        <a:gd name="connsiteY3" fmla="*/ 428749 h 436793"/>
                        <a:gd name="connsiteX4" fmla="*/ 471104 w 942208"/>
                        <a:gd name="connsiteY4" fmla="*/ 419100 h 436793"/>
                        <a:gd name="connsiteX5" fmla="*/ 100361 w 942208"/>
                        <a:gd name="connsiteY5" fmla="*/ 428749 h 436793"/>
                        <a:gd name="connsiteX6" fmla="*/ 0 w 942208"/>
                        <a:gd name="connsiteY6" fmla="*/ 436793 h 436793"/>
                        <a:gd name="connsiteX7" fmla="*/ 5802 w 942208"/>
                        <a:gd name="connsiteY7" fmla="*/ 379232 h 436793"/>
                        <a:gd name="connsiteX8" fmla="*/ 471104 w 942208"/>
                        <a:gd name="connsiteY8" fmla="*/ 0 h 4367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42208" h="436793">
                          <a:moveTo>
                            <a:pt x="471104" y="0"/>
                          </a:moveTo>
                          <a:cubicBezTo>
                            <a:pt x="805399" y="0"/>
                            <a:pt x="892118" y="162805"/>
                            <a:pt x="936406" y="379232"/>
                          </a:cubicBezTo>
                          <a:lnTo>
                            <a:pt x="942208" y="436793"/>
                          </a:lnTo>
                          <a:lnTo>
                            <a:pt x="841847" y="428749"/>
                          </a:lnTo>
                          <a:cubicBezTo>
                            <a:pt x="722094" y="422423"/>
                            <a:pt x="598102" y="419100"/>
                            <a:pt x="471104" y="419100"/>
                          </a:cubicBezTo>
                          <a:cubicBezTo>
                            <a:pt x="344106" y="419100"/>
                            <a:pt x="220114" y="422423"/>
                            <a:pt x="100361" y="428749"/>
                          </a:cubicBezTo>
                          <a:lnTo>
                            <a:pt x="0" y="436793"/>
                          </a:lnTo>
                          <a:lnTo>
                            <a:pt x="5802" y="379232"/>
                          </a:lnTo>
                          <a:cubicBezTo>
                            <a:pt x="50090" y="162805"/>
                            <a:pt x="136809" y="0"/>
                            <a:pt x="471104" y="0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0" name="フリーフォーム: 図形 879">
                      <a:extLst>
                        <a:ext uri="{FF2B5EF4-FFF2-40B4-BE49-F238E27FC236}">
                          <a16:creationId xmlns:a16="http://schemas.microsoft.com/office/drawing/2014/main" id="{A705F571-DC1F-48EA-6427-50A04409A5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28995" y="2392927"/>
                      <a:ext cx="949902" cy="143708"/>
                    </a:xfrm>
                    <a:custGeom>
                      <a:avLst/>
                      <a:gdLst>
                        <a:gd name="connsiteX0" fmla="*/ 472570 w 949902"/>
                        <a:gd name="connsiteY0" fmla="*/ 0 h 169902"/>
                        <a:gd name="connsiteX1" fmla="*/ 845694 w 949902"/>
                        <a:gd name="connsiteY1" fmla="*/ 64211 h 169902"/>
                        <a:gd name="connsiteX2" fmla="*/ 946055 w 949902"/>
                        <a:gd name="connsiteY2" fmla="*/ 66126 h 169902"/>
                        <a:gd name="connsiteX3" fmla="*/ 949902 w 949902"/>
                        <a:gd name="connsiteY3" fmla="*/ 75211 h 169902"/>
                        <a:gd name="connsiteX4" fmla="*/ 810792 w 949902"/>
                        <a:gd name="connsiteY4" fmla="*/ 155175 h 169902"/>
                        <a:gd name="connsiteX5" fmla="*/ 719050 w 949902"/>
                        <a:gd name="connsiteY5" fmla="*/ 169902 h 169902"/>
                        <a:gd name="connsiteX6" fmla="*/ 661849 w 949902"/>
                        <a:gd name="connsiteY6" fmla="*/ 159634 h 169902"/>
                        <a:gd name="connsiteX7" fmla="*/ 472570 w 949902"/>
                        <a:gd name="connsiteY7" fmla="*/ 135732 h 169902"/>
                        <a:gd name="connsiteX8" fmla="*/ 285672 w 949902"/>
                        <a:gd name="connsiteY8" fmla="*/ 159634 h 169902"/>
                        <a:gd name="connsiteX9" fmla="*/ 230121 w 949902"/>
                        <a:gd name="connsiteY9" fmla="*/ 169785 h 169902"/>
                        <a:gd name="connsiteX10" fmla="*/ 139110 w 949902"/>
                        <a:gd name="connsiteY10" fmla="*/ 155175 h 169902"/>
                        <a:gd name="connsiteX11" fmla="*/ 0 w 949902"/>
                        <a:gd name="connsiteY11" fmla="*/ 75211 h 169902"/>
                        <a:gd name="connsiteX12" fmla="*/ 3847 w 949902"/>
                        <a:gd name="connsiteY12" fmla="*/ 66126 h 169902"/>
                        <a:gd name="connsiteX13" fmla="*/ 104208 w 949902"/>
                        <a:gd name="connsiteY13" fmla="*/ 64211 h 169902"/>
                        <a:gd name="connsiteX14" fmla="*/ 472570 w 949902"/>
                        <a:gd name="connsiteY14" fmla="*/ 0 h 169902"/>
                        <a:gd name="connsiteX0" fmla="*/ 472570 w 949902"/>
                        <a:gd name="connsiteY0" fmla="*/ 0 h 143708"/>
                        <a:gd name="connsiteX1" fmla="*/ 845694 w 949902"/>
                        <a:gd name="connsiteY1" fmla="*/ 38017 h 143708"/>
                        <a:gd name="connsiteX2" fmla="*/ 946055 w 949902"/>
                        <a:gd name="connsiteY2" fmla="*/ 39932 h 143708"/>
                        <a:gd name="connsiteX3" fmla="*/ 949902 w 949902"/>
                        <a:gd name="connsiteY3" fmla="*/ 49017 h 143708"/>
                        <a:gd name="connsiteX4" fmla="*/ 810792 w 949902"/>
                        <a:gd name="connsiteY4" fmla="*/ 128981 h 143708"/>
                        <a:gd name="connsiteX5" fmla="*/ 719050 w 949902"/>
                        <a:gd name="connsiteY5" fmla="*/ 143708 h 143708"/>
                        <a:gd name="connsiteX6" fmla="*/ 661849 w 949902"/>
                        <a:gd name="connsiteY6" fmla="*/ 133440 h 143708"/>
                        <a:gd name="connsiteX7" fmla="*/ 472570 w 949902"/>
                        <a:gd name="connsiteY7" fmla="*/ 109538 h 143708"/>
                        <a:gd name="connsiteX8" fmla="*/ 285672 w 949902"/>
                        <a:gd name="connsiteY8" fmla="*/ 133440 h 143708"/>
                        <a:gd name="connsiteX9" fmla="*/ 230121 w 949902"/>
                        <a:gd name="connsiteY9" fmla="*/ 143591 h 143708"/>
                        <a:gd name="connsiteX10" fmla="*/ 139110 w 949902"/>
                        <a:gd name="connsiteY10" fmla="*/ 128981 h 143708"/>
                        <a:gd name="connsiteX11" fmla="*/ 0 w 949902"/>
                        <a:gd name="connsiteY11" fmla="*/ 49017 h 143708"/>
                        <a:gd name="connsiteX12" fmla="*/ 3847 w 949902"/>
                        <a:gd name="connsiteY12" fmla="*/ 39932 h 143708"/>
                        <a:gd name="connsiteX13" fmla="*/ 104208 w 949902"/>
                        <a:gd name="connsiteY13" fmla="*/ 38017 h 143708"/>
                        <a:gd name="connsiteX14" fmla="*/ 472570 w 949902"/>
                        <a:gd name="connsiteY14" fmla="*/ 0 h 14370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949902" h="143708">
                          <a:moveTo>
                            <a:pt x="472570" y="0"/>
                          </a:moveTo>
                          <a:cubicBezTo>
                            <a:pt x="599568" y="0"/>
                            <a:pt x="725941" y="36510"/>
                            <a:pt x="845694" y="38017"/>
                          </a:cubicBezTo>
                          <a:lnTo>
                            <a:pt x="946055" y="39932"/>
                          </a:lnTo>
                          <a:lnTo>
                            <a:pt x="949902" y="49017"/>
                          </a:lnTo>
                          <a:cubicBezTo>
                            <a:pt x="949902" y="80245"/>
                            <a:pt x="896741" y="108517"/>
                            <a:pt x="810792" y="128981"/>
                          </a:cubicBezTo>
                          <a:lnTo>
                            <a:pt x="719050" y="143708"/>
                          </a:lnTo>
                          <a:lnTo>
                            <a:pt x="661849" y="133440"/>
                          </a:lnTo>
                          <a:cubicBezTo>
                            <a:pt x="599412" y="121418"/>
                            <a:pt x="536069" y="109538"/>
                            <a:pt x="472570" y="109538"/>
                          </a:cubicBezTo>
                          <a:cubicBezTo>
                            <a:pt x="409071" y="109538"/>
                            <a:pt x="346919" y="121418"/>
                            <a:pt x="285672" y="133440"/>
                          </a:cubicBezTo>
                          <a:lnTo>
                            <a:pt x="230121" y="143591"/>
                          </a:lnTo>
                          <a:lnTo>
                            <a:pt x="139110" y="128981"/>
                          </a:lnTo>
                          <a:cubicBezTo>
                            <a:pt x="53161" y="108517"/>
                            <a:pt x="0" y="80245"/>
                            <a:pt x="0" y="49017"/>
                          </a:cubicBezTo>
                          <a:lnTo>
                            <a:pt x="3847" y="39932"/>
                          </a:lnTo>
                          <a:lnTo>
                            <a:pt x="104208" y="38017"/>
                          </a:lnTo>
                          <a:cubicBezTo>
                            <a:pt x="223961" y="36510"/>
                            <a:pt x="345572" y="0"/>
                            <a:pt x="472570" y="0"/>
                          </a:cubicBezTo>
                          <a:close/>
                        </a:path>
                      </a:pathLst>
                    </a:custGeom>
                    <a:solidFill>
                      <a:srgbClr val="0070C0"/>
                    </a:solidFill>
                    <a:ln w="38100">
                      <a:solidFill>
                        <a:schemeClr val="accent1">
                          <a:lumMod val="7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sp>
              <p:nvSpPr>
                <p:cNvPr id="862" name="四角形: 上の 2 つの角を丸める 861">
                  <a:extLst>
                    <a:ext uri="{FF2B5EF4-FFF2-40B4-BE49-F238E27FC236}">
                      <a16:creationId xmlns:a16="http://schemas.microsoft.com/office/drawing/2014/main" id="{365D11D3-2D6F-26A5-E74E-DA66D1AEFB09}"/>
                    </a:ext>
                  </a:extLst>
                </p:cNvPr>
                <p:cNvSpPr>
                  <a:spLocks/>
                </p:cNvSpPr>
                <p:nvPr/>
              </p:nvSpPr>
              <p:spPr>
                <a:xfrm rot="20700000">
                  <a:off x="4426037" y="1871498"/>
                  <a:ext cx="170967" cy="522613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3" name="フリーフォーム: 図形 862">
                  <a:extLst>
                    <a:ext uri="{FF2B5EF4-FFF2-40B4-BE49-F238E27FC236}">
                      <a16:creationId xmlns:a16="http://schemas.microsoft.com/office/drawing/2014/main" id="{14EA7D38-4C1B-8A34-F5F8-42FA064A2F1E}"/>
                    </a:ext>
                  </a:extLst>
                </p:cNvPr>
                <p:cNvSpPr/>
                <p:nvPr/>
              </p:nvSpPr>
              <p:spPr>
                <a:xfrm rot="17100000">
                  <a:off x="4264128" y="1643647"/>
                  <a:ext cx="238941" cy="359148"/>
                </a:xfrm>
                <a:custGeom>
                  <a:avLst/>
                  <a:gdLst>
                    <a:gd name="connsiteX0" fmla="*/ 303190 w 308513"/>
                    <a:gd name="connsiteY0" fmla="*/ 284005 h 463721"/>
                    <a:gd name="connsiteX1" fmla="*/ 288663 w 308513"/>
                    <a:gd name="connsiteY1" fmla="*/ 338220 h 463721"/>
                    <a:gd name="connsiteX2" fmla="*/ 185315 w 308513"/>
                    <a:gd name="connsiteY2" fmla="*/ 397886 h 463721"/>
                    <a:gd name="connsiteX3" fmla="*/ 183821 w 308513"/>
                    <a:gd name="connsiteY3" fmla="*/ 405290 h 463721"/>
                    <a:gd name="connsiteX4" fmla="*/ 95669 w 308513"/>
                    <a:gd name="connsiteY4" fmla="*/ 463721 h 463721"/>
                    <a:gd name="connsiteX5" fmla="*/ 95670 w 308513"/>
                    <a:gd name="connsiteY5" fmla="*/ 463720 h 463721"/>
                    <a:gd name="connsiteX6" fmla="*/ 0 w 308513"/>
                    <a:gd name="connsiteY6" fmla="*/ 368050 h 463721"/>
                    <a:gd name="connsiteX7" fmla="*/ 0 w 308513"/>
                    <a:gd name="connsiteY7" fmla="*/ 273300 h 463721"/>
                    <a:gd name="connsiteX8" fmla="*/ 4301 w 308513"/>
                    <a:gd name="connsiteY8" fmla="*/ 244851 h 463721"/>
                    <a:gd name="connsiteX9" fmla="*/ 4943 w 308513"/>
                    <a:gd name="connsiteY9" fmla="*/ 243516 h 463721"/>
                    <a:gd name="connsiteX10" fmla="*/ 4943 w 308513"/>
                    <a:gd name="connsiteY10" fmla="*/ 120017 h 463721"/>
                    <a:gd name="connsiteX11" fmla="*/ 34670 w 308513"/>
                    <a:gd name="connsiteY11" fmla="*/ 90290 h 463721"/>
                    <a:gd name="connsiteX12" fmla="*/ 39368 w 308513"/>
                    <a:gd name="connsiteY12" fmla="*/ 92236 h 463721"/>
                    <a:gd name="connsiteX13" fmla="*/ 39368 w 308513"/>
                    <a:gd name="connsiteY13" fmla="*/ 58703 h 463721"/>
                    <a:gd name="connsiteX14" fmla="*/ 68412 w 308513"/>
                    <a:gd name="connsiteY14" fmla="*/ 29659 h 463721"/>
                    <a:gd name="connsiteX15" fmla="*/ 85656 w 308513"/>
                    <a:gd name="connsiteY15" fmla="*/ 36801 h 463721"/>
                    <a:gd name="connsiteX16" fmla="*/ 85656 w 308513"/>
                    <a:gd name="connsiteY16" fmla="*/ 29044 h 463721"/>
                    <a:gd name="connsiteX17" fmla="*/ 114700 w 308513"/>
                    <a:gd name="connsiteY17" fmla="*/ 0 h 463721"/>
                    <a:gd name="connsiteX18" fmla="*/ 143744 w 308513"/>
                    <a:gd name="connsiteY18" fmla="*/ 29044 h 463721"/>
                    <a:gd name="connsiteX19" fmla="*/ 143744 w 308513"/>
                    <a:gd name="connsiteY19" fmla="*/ 44864 h 463721"/>
                    <a:gd name="connsiteX20" fmla="*/ 161706 w 308513"/>
                    <a:gd name="connsiteY20" fmla="*/ 37424 h 463721"/>
                    <a:gd name="connsiteX21" fmla="*/ 190750 w 308513"/>
                    <a:gd name="connsiteY21" fmla="*/ 66468 h 463721"/>
                    <a:gd name="connsiteX22" fmla="*/ 190749 w 308513"/>
                    <a:gd name="connsiteY22" fmla="*/ 270374 h 463721"/>
                    <a:gd name="connsiteX23" fmla="*/ 191340 w 308513"/>
                    <a:gd name="connsiteY23" fmla="*/ 273300 h 463721"/>
                    <a:gd name="connsiteX24" fmla="*/ 191340 w 308513"/>
                    <a:gd name="connsiteY24" fmla="*/ 302754 h 463721"/>
                    <a:gd name="connsiteX25" fmla="*/ 248975 w 308513"/>
                    <a:gd name="connsiteY25" fmla="*/ 269478 h 463721"/>
                    <a:gd name="connsiteX26" fmla="*/ 303190 w 308513"/>
                    <a:gd name="connsiteY26" fmla="*/ 284005 h 463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308513" h="463721">
                      <a:moveTo>
                        <a:pt x="303190" y="284005"/>
                      </a:moveTo>
                      <a:cubicBezTo>
                        <a:pt x="314149" y="302987"/>
                        <a:pt x="307645" y="327260"/>
                        <a:pt x="288663" y="338220"/>
                      </a:cubicBezTo>
                      <a:lnTo>
                        <a:pt x="185315" y="397886"/>
                      </a:lnTo>
                      <a:lnTo>
                        <a:pt x="183821" y="405290"/>
                      </a:lnTo>
                      <a:cubicBezTo>
                        <a:pt x="169297" y="439627"/>
                        <a:pt x="135297" y="463721"/>
                        <a:pt x="95669" y="463721"/>
                      </a:cubicBezTo>
                      <a:lnTo>
                        <a:pt x="95670" y="463720"/>
                      </a:lnTo>
                      <a:cubicBezTo>
                        <a:pt x="42833" y="463720"/>
                        <a:pt x="0" y="420887"/>
                        <a:pt x="0" y="368050"/>
                      </a:cubicBezTo>
                      <a:lnTo>
                        <a:pt x="0" y="273300"/>
                      </a:lnTo>
                      <a:cubicBezTo>
                        <a:pt x="0" y="263393"/>
                        <a:pt x="1506" y="253838"/>
                        <a:pt x="4301" y="244851"/>
                      </a:cubicBezTo>
                      <a:lnTo>
                        <a:pt x="4943" y="243516"/>
                      </a:lnTo>
                      <a:lnTo>
                        <a:pt x="4943" y="120017"/>
                      </a:lnTo>
                      <a:cubicBezTo>
                        <a:pt x="4943" y="103599"/>
                        <a:pt x="18252" y="90290"/>
                        <a:pt x="34670" y="90290"/>
                      </a:cubicBezTo>
                      <a:lnTo>
                        <a:pt x="39368" y="92236"/>
                      </a:lnTo>
                      <a:lnTo>
                        <a:pt x="39368" y="58703"/>
                      </a:lnTo>
                      <a:cubicBezTo>
                        <a:pt x="39368" y="42662"/>
                        <a:pt x="52371" y="29659"/>
                        <a:pt x="68412" y="29659"/>
                      </a:cubicBezTo>
                      <a:lnTo>
                        <a:pt x="85656" y="36801"/>
                      </a:lnTo>
                      <a:lnTo>
                        <a:pt x="85656" y="29044"/>
                      </a:lnTo>
                      <a:cubicBezTo>
                        <a:pt x="85656" y="13003"/>
                        <a:pt x="98659" y="0"/>
                        <a:pt x="114700" y="0"/>
                      </a:cubicBezTo>
                      <a:cubicBezTo>
                        <a:pt x="130741" y="0"/>
                        <a:pt x="143744" y="13003"/>
                        <a:pt x="143744" y="29044"/>
                      </a:cubicBezTo>
                      <a:lnTo>
                        <a:pt x="143744" y="44864"/>
                      </a:lnTo>
                      <a:lnTo>
                        <a:pt x="161706" y="37424"/>
                      </a:lnTo>
                      <a:cubicBezTo>
                        <a:pt x="177747" y="37424"/>
                        <a:pt x="190750" y="50427"/>
                        <a:pt x="190750" y="66468"/>
                      </a:cubicBezTo>
                      <a:lnTo>
                        <a:pt x="190749" y="270374"/>
                      </a:lnTo>
                      <a:lnTo>
                        <a:pt x="191340" y="273300"/>
                      </a:lnTo>
                      <a:lnTo>
                        <a:pt x="191340" y="302754"/>
                      </a:lnTo>
                      <a:lnTo>
                        <a:pt x="248975" y="269478"/>
                      </a:lnTo>
                      <a:cubicBezTo>
                        <a:pt x="267957" y="258518"/>
                        <a:pt x="292230" y="265022"/>
                        <a:pt x="303190" y="284005"/>
                      </a:cubicBezTo>
                      <a:close/>
                    </a:path>
                  </a:pathLst>
                </a:cu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45" name="グループ化 944">
              <a:extLst>
                <a:ext uri="{FF2B5EF4-FFF2-40B4-BE49-F238E27FC236}">
                  <a16:creationId xmlns:a16="http://schemas.microsoft.com/office/drawing/2014/main" id="{2105A30F-0A66-F48B-B54C-1B8B97BB41FE}"/>
                </a:ext>
              </a:extLst>
            </p:cNvPr>
            <p:cNvGrpSpPr/>
            <p:nvPr/>
          </p:nvGrpSpPr>
          <p:grpSpPr>
            <a:xfrm>
              <a:off x="7219064" y="4589657"/>
              <a:ext cx="531452" cy="149457"/>
              <a:chOff x="2851793" y="4351832"/>
              <a:chExt cx="688443" cy="193607"/>
            </a:xfrm>
          </p:grpSpPr>
          <p:sp>
            <p:nvSpPr>
              <p:cNvPr id="946" name="楕円 945">
                <a:extLst>
                  <a:ext uri="{FF2B5EF4-FFF2-40B4-BE49-F238E27FC236}">
                    <a16:creationId xmlns:a16="http://schemas.microsoft.com/office/drawing/2014/main" id="{2CFED740-FC0F-46DF-4FCE-A25BF3F40D86}"/>
                  </a:ext>
                </a:extLst>
              </p:cNvPr>
              <p:cNvSpPr/>
              <p:nvPr/>
            </p:nvSpPr>
            <p:spPr>
              <a:xfrm>
                <a:off x="2851793" y="4351832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7" name="楕円 946">
                <a:extLst>
                  <a:ext uri="{FF2B5EF4-FFF2-40B4-BE49-F238E27FC236}">
                    <a16:creationId xmlns:a16="http://schemas.microsoft.com/office/drawing/2014/main" id="{702509C1-60F4-5814-872B-D4DDB4E2A826}"/>
                  </a:ext>
                </a:extLst>
              </p:cNvPr>
              <p:cNvSpPr/>
              <p:nvPr/>
            </p:nvSpPr>
            <p:spPr>
              <a:xfrm>
                <a:off x="3435993" y="4351832"/>
                <a:ext cx="104243" cy="193607"/>
              </a:xfrm>
              <a:prstGeom prst="ellipse">
                <a:avLst/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48" name="矢印: 五方向 947">
              <a:extLst>
                <a:ext uri="{FF2B5EF4-FFF2-40B4-BE49-F238E27FC236}">
                  <a16:creationId xmlns:a16="http://schemas.microsoft.com/office/drawing/2014/main" id="{2E04DF42-E5EB-5629-9638-60FF3AF62E2C}"/>
                </a:ext>
              </a:extLst>
            </p:cNvPr>
            <p:cNvSpPr/>
            <p:nvPr/>
          </p:nvSpPr>
          <p:spPr>
            <a:xfrm rot="5400000">
              <a:off x="7608261" y="5293866"/>
              <a:ext cx="134531" cy="144641"/>
            </a:xfrm>
            <a:prstGeom prst="homePlate">
              <a:avLst>
                <a:gd name="adj" fmla="val 36880"/>
              </a:avLst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40" name="グループ化 639">
            <a:extLst>
              <a:ext uri="{FF2B5EF4-FFF2-40B4-BE49-F238E27FC236}">
                <a16:creationId xmlns:a16="http://schemas.microsoft.com/office/drawing/2014/main" id="{B0BEA995-8FA6-B33A-B8E5-876527C50820}"/>
              </a:ext>
            </a:extLst>
          </p:cNvPr>
          <p:cNvGrpSpPr/>
          <p:nvPr/>
        </p:nvGrpSpPr>
        <p:grpSpPr>
          <a:xfrm>
            <a:off x="1394460" y="633506"/>
            <a:ext cx="1278092" cy="2725635"/>
            <a:chOff x="1394460" y="3720059"/>
            <a:chExt cx="1278092" cy="2725635"/>
          </a:xfrm>
        </p:grpSpPr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5B3A08DD-7EC7-9573-061A-918E66313E36}"/>
                </a:ext>
              </a:extLst>
            </p:cNvPr>
            <p:cNvSpPr/>
            <p:nvPr/>
          </p:nvSpPr>
          <p:spPr>
            <a:xfrm flipH="1">
              <a:off x="2064929" y="62579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A6838142-1E00-7A6D-68E2-D60BB933FC98}"/>
                </a:ext>
              </a:extLst>
            </p:cNvPr>
            <p:cNvSpPr/>
            <p:nvPr/>
          </p:nvSpPr>
          <p:spPr>
            <a:xfrm>
              <a:off x="1657246" y="62579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EC65A727-D243-6D3C-B38D-A752C06C57E4}"/>
                </a:ext>
              </a:extLst>
            </p:cNvPr>
            <p:cNvSpPr/>
            <p:nvPr/>
          </p:nvSpPr>
          <p:spPr>
            <a:xfrm rot="10800000">
              <a:off x="1725966" y="5708649"/>
              <a:ext cx="619780" cy="575678"/>
            </a:xfrm>
            <a:custGeom>
              <a:avLst/>
              <a:gdLst>
                <a:gd name="connsiteX0" fmla="*/ 669025 w 669025"/>
                <a:gd name="connsiteY0" fmla="*/ 697730 h 697730"/>
                <a:gd name="connsiteX1" fmla="*/ 348350 w 669025"/>
                <a:gd name="connsiteY1" fmla="*/ 697730 h 697730"/>
                <a:gd name="connsiteX2" fmla="*/ 320675 w 669025"/>
                <a:gd name="connsiteY2" fmla="*/ 697730 h 697730"/>
                <a:gd name="connsiteX3" fmla="*/ 0 w 669025"/>
                <a:gd name="connsiteY3" fmla="*/ 697730 h 697730"/>
                <a:gd name="connsiteX4" fmla="*/ 41025 w 669025"/>
                <a:gd name="connsiteY4" fmla="*/ 0 h 697730"/>
                <a:gd name="connsiteX5" fmla="*/ 307325 w 669025"/>
                <a:gd name="connsiteY5" fmla="*/ 0 h 697730"/>
                <a:gd name="connsiteX6" fmla="*/ 334512 w 669025"/>
                <a:gd name="connsiteY6" fmla="*/ 462390 h 697730"/>
                <a:gd name="connsiteX7" fmla="*/ 361700 w 669025"/>
                <a:gd name="connsiteY7" fmla="*/ 0 h 697730"/>
                <a:gd name="connsiteX8" fmla="*/ 628000 w 669025"/>
                <a:gd name="connsiteY8" fmla="*/ 0 h 697730"/>
                <a:gd name="connsiteX0" fmla="*/ 669025 w 669025"/>
                <a:gd name="connsiteY0" fmla="*/ 697730 h 697730"/>
                <a:gd name="connsiteX1" fmla="*/ 320675 w 669025"/>
                <a:gd name="connsiteY1" fmla="*/ 697730 h 697730"/>
                <a:gd name="connsiteX2" fmla="*/ 0 w 669025"/>
                <a:gd name="connsiteY2" fmla="*/ 697730 h 697730"/>
                <a:gd name="connsiteX3" fmla="*/ 41025 w 669025"/>
                <a:gd name="connsiteY3" fmla="*/ 0 h 697730"/>
                <a:gd name="connsiteX4" fmla="*/ 307325 w 669025"/>
                <a:gd name="connsiteY4" fmla="*/ 0 h 697730"/>
                <a:gd name="connsiteX5" fmla="*/ 334512 w 669025"/>
                <a:gd name="connsiteY5" fmla="*/ 462390 h 697730"/>
                <a:gd name="connsiteX6" fmla="*/ 361700 w 669025"/>
                <a:gd name="connsiteY6" fmla="*/ 0 h 697730"/>
                <a:gd name="connsiteX7" fmla="*/ 628000 w 669025"/>
                <a:gd name="connsiteY7" fmla="*/ 0 h 697730"/>
                <a:gd name="connsiteX8" fmla="*/ 669025 w 669025"/>
                <a:gd name="connsiteY8" fmla="*/ 697730 h 697730"/>
                <a:gd name="connsiteX0" fmla="*/ 669025 w 669025"/>
                <a:gd name="connsiteY0" fmla="*/ 697730 h 697730"/>
                <a:gd name="connsiteX1" fmla="*/ 0 w 669025"/>
                <a:gd name="connsiteY1" fmla="*/ 697730 h 697730"/>
                <a:gd name="connsiteX2" fmla="*/ 41025 w 669025"/>
                <a:gd name="connsiteY2" fmla="*/ 0 h 697730"/>
                <a:gd name="connsiteX3" fmla="*/ 307325 w 669025"/>
                <a:gd name="connsiteY3" fmla="*/ 0 h 697730"/>
                <a:gd name="connsiteX4" fmla="*/ 334512 w 669025"/>
                <a:gd name="connsiteY4" fmla="*/ 462390 h 697730"/>
                <a:gd name="connsiteX5" fmla="*/ 361700 w 669025"/>
                <a:gd name="connsiteY5" fmla="*/ 0 h 697730"/>
                <a:gd name="connsiteX6" fmla="*/ 628000 w 669025"/>
                <a:gd name="connsiteY6" fmla="*/ 0 h 697730"/>
                <a:gd name="connsiteX7" fmla="*/ 669025 w 669025"/>
                <a:gd name="connsiteY7" fmla="*/ 697730 h 69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025" h="697730">
                  <a:moveTo>
                    <a:pt x="669025" y="697730"/>
                  </a:moveTo>
                  <a:lnTo>
                    <a:pt x="0" y="697730"/>
                  </a:lnTo>
                  <a:lnTo>
                    <a:pt x="41025" y="0"/>
                  </a:lnTo>
                  <a:lnTo>
                    <a:pt x="307325" y="0"/>
                  </a:lnTo>
                  <a:lnTo>
                    <a:pt x="334512" y="462390"/>
                  </a:lnTo>
                  <a:lnTo>
                    <a:pt x="361700" y="0"/>
                  </a:lnTo>
                  <a:lnTo>
                    <a:pt x="628000" y="0"/>
                  </a:lnTo>
                  <a:lnTo>
                    <a:pt x="669025" y="69773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72D0F180-89F6-AB5F-590F-41922AB3A5B8}"/>
                </a:ext>
              </a:extLst>
            </p:cNvPr>
            <p:cNvSpPr/>
            <p:nvPr/>
          </p:nvSpPr>
          <p:spPr>
            <a:xfrm rot="10800000" flipH="1">
              <a:off x="1578729" y="5641121"/>
              <a:ext cx="103237" cy="323243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EFF263FA-F41C-87FB-16F0-06A2C25531EF}"/>
                </a:ext>
              </a:extLst>
            </p:cNvPr>
            <p:cNvSpPr>
              <a:spLocks/>
            </p:cNvSpPr>
            <p:nvPr/>
          </p:nvSpPr>
          <p:spPr>
            <a:xfrm rot="559210" flipH="1">
              <a:off x="1617967" y="4968934"/>
              <a:ext cx="152124" cy="75300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2" name="四角形: 上の 2 つの角を丸める 55">
              <a:extLst>
                <a:ext uri="{FF2B5EF4-FFF2-40B4-BE49-F238E27FC236}">
                  <a16:creationId xmlns:a16="http://schemas.microsoft.com/office/drawing/2014/main" id="{DD383AFF-59FD-2081-80B3-9F62AC879559}"/>
                </a:ext>
              </a:extLst>
            </p:cNvPr>
            <p:cNvSpPr/>
            <p:nvPr/>
          </p:nvSpPr>
          <p:spPr>
            <a:xfrm rot="10800000" flipH="1">
              <a:off x="1577927" y="5792150"/>
              <a:ext cx="46107" cy="94318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715D1990-FD8C-68B7-1426-7D6524089921}"/>
                </a:ext>
              </a:extLst>
            </p:cNvPr>
            <p:cNvSpPr/>
            <p:nvPr/>
          </p:nvSpPr>
          <p:spPr>
            <a:xfrm rot="10800000">
              <a:off x="2383625" y="5641122"/>
              <a:ext cx="103237" cy="323243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81556065-6A5C-918C-56E0-BA17E7CAC2E2}"/>
                </a:ext>
              </a:extLst>
            </p:cNvPr>
            <p:cNvSpPr>
              <a:spLocks/>
            </p:cNvSpPr>
            <p:nvPr/>
          </p:nvSpPr>
          <p:spPr>
            <a:xfrm rot="21040790">
              <a:off x="2295515" y="4968933"/>
              <a:ext cx="152124" cy="7531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四角形: 上の 2 つの角を丸める 55">
              <a:extLst>
                <a:ext uri="{FF2B5EF4-FFF2-40B4-BE49-F238E27FC236}">
                  <a16:creationId xmlns:a16="http://schemas.microsoft.com/office/drawing/2014/main" id="{BD77EEF6-7489-BE7E-5385-79474A08E08E}"/>
                </a:ext>
              </a:extLst>
            </p:cNvPr>
            <p:cNvSpPr/>
            <p:nvPr/>
          </p:nvSpPr>
          <p:spPr>
            <a:xfrm rot="10800000">
              <a:off x="2441557" y="5792150"/>
              <a:ext cx="46107" cy="94318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04A0F8F0-9D37-5F48-0E7C-A7BAC4476017}"/>
                </a:ext>
              </a:extLst>
            </p:cNvPr>
            <p:cNvSpPr/>
            <p:nvPr/>
          </p:nvSpPr>
          <p:spPr>
            <a:xfrm>
              <a:off x="1671968" y="4936070"/>
              <a:ext cx="722950" cy="774060"/>
            </a:xfrm>
            <a:custGeom>
              <a:avLst/>
              <a:gdLst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159767 h 1197736"/>
                <a:gd name="connsiteX9" fmla="*/ 0 w 933450"/>
                <a:gd name="connsiteY9" fmla="*/ 162719 h 1197736"/>
                <a:gd name="connsiteX10" fmla="*/ 162719 w 933450"/>
                <a:gd name="connsiteY10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62719 h 1197736"/>
                <a:gd name="connsiteX9" fmla="*/ 162719 w 933450"/>
                <a:gd name="connsiteY9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0 w 933450"/>
                <a:gd name="connsiteY7" fmla="*/ 162719 h 1197736"/>
                <a:gd name="connsiteX8" fmla="*/ 162719 w 933450"/>
                <a:gd name="connsiteY8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59767 h 1197736"/>
                <a:gd name="connsiteX4" fmla="*/ 876931 w 933450"/>
                <a:gd name="connsiteY4" fmla="*/ 1197736 h 1197736"/>
                <a:gd name="connsiteX5" fmla="*/ 56519 w 933450"/>
                <a:gd name="connsiteY5" fmla="*/ 1197736 h 1197736"/>
                <a:gd name="connsiteX6" fmla="*/ 0 w 933450"/>
                <a:gd name="connsiteY6" fmla="*/ 162719 h 1197736"/>
                <a:gd name="connsiteX7" fmla="*/ 162719 w 933450"/>
                <a:gd name="connsiteY7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97736 h 1197736"/>
                <a:gd name="connsiteX4" fmla="*/ 56519 w 933450"/>
                <a:gd name="connsiteY4" fmla="*/ 1197736 h 1197736"/>
                <a:gd name="connsiteX5" fmla="*/ 0 w 933450"/>
                <a:gd name="connsiteY5" fmla="*/ 162719 h 1197736"/>
                <a:gd name="connsiteX6" fmla="*/ 162719 w 933450"/>
                <a:gd name="connsiteY6" fmla="*/ 0 h 119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450" h="1197736">
                  <a:moveTo>
                    <a:pt x="162719" y="0"/>
                  </a:moveTo>
                  <a:lnTo>
                    <a:pt x="770731" y="0"/>
                  </a:lnTo>
                  <a:cubicBezTo>
                    <a:pt x="860598" y="0"/>
                    <a:pt x="933450" y="72852"/>
                    <a:pt x="933450" y="162719"/>
                  </a:cubicBezTo>
                  <a:lnTo>
                    <a:pt x="876931" y="1197736"/>
                  </a:lnTo>
                  <a:lnTo>
                    <a:pt x="56519" y="1197736"/>
                  </a:lnTo>
                  <a:lnTo>
                    <a:pt x="0" y="162719"/>
                  </a:lnTo>
                  <a:cubicBezTo>
                    <a:pt x="0" y="72852"/>
                    <a:pt x="72852" y="0"/>
                    <a:pt x="162719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3DDBC164-EED9-D468-6D3A-D08CE73D0366}"/>
                </a:ext>
              </a:extLst>
            </p:cNvPr>
            <p:cNvSpPr/>
            <p:nvPr/>
          </p:nvSpPr>
          <p:spPr>
            <a:xfrm>
              <a:off x="2013092" y="5017141"/>
              <a:ext cx="45719" cy="5724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966C166B-5DE4-D791-B25F-63AAC4263C50}"/>
                </a:ext>
              </a:extLst>
            </p:cNvPr>
            <p:cNvSpPr/>
            <p:nvPr/>
          </p:nvSpPr>
          <p:spPr>
            <a:xfrm>
              <a:off x="1707585" y="5591068"/>
              <a:ext cx="650986" cy="119063"/>
            </a:xfrm>
            <a:custGeom>
              <a:avLst/>
              <a:gdLst>
                <a:gd name="connsiteX0" fmla="*/ 0 w 650986"/>
                <a:gd name="connsiteY0" fmla="*/ 0 h 119063"/>
                <a:gd name="connsiteX1" fmla="*/ 650986 w 650986"/>
                <a:gd name="connsiteY1" fmla="*/ 0 h 119063"/>
                <a:gd name="connsiteX2" fmla="*/ 643195 w 650986"/>
                <a:gd name="connsiteY2" fmla="*/ 119063 h 119063"/>
                <a:gd name="connsiteX3" fmla="*/ 7792 w 650986"/>
                <a:gd name="connsiteY3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986" h="119063">
                  <a:moveTo>
                    <a:pt x="0" y="0"/>
                  </a:moveTo>
                  <a:lnTo>
                    <a:pt x="650986" y="0"/>
                  </a:lnTo>
                  <a:lnTo>
                    <a:pt x="643195" y="119063"/>
                  </a:lnTo>
                  <a:lnTo>
                    <a:pt x="7792" y="119063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楕円 179">
              <a:extLst>
                <a:ext uri="{FF2B5EF4-FFF2-40B4-BE49-F238E27FC236}">
                  <a16:creationId xmlns:a16="http://schemas.microsoft.com/office/drawing/2014/main" id="{D5411C24-BE5D-2768-ED17-B58D70273D61}"/>
                </a:ext>
              </a:extLst>
            </p:cNvPr>
            <p:cNvSpPr/>
            <p:nvPr/>
          </p:nvSpPr>
          <p:spPr>
            <a:xfrm>
              <a:off x="1836686" y="4775610"/>
              <a:ext cx="392218" cy="282244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DFD234A5-3983-E9B7-8396-C88C38486913}"/>
                </a:ext>
              </a:extLst>
            </p:cNvPr>
            <p:cNvGrpSpPr/>
            <p:nvPr/>
          </p:nvGrpSpPr>
          <p:grpSpPr>
            <a:xfrm>
              <a:off x="1394460" y="3850705"/>
              <a:ext cx="1278092" cy="1115392"/>
              <a:chOff x="1282644" y="726505"/>
              <a:chExt cx="1278092" cy="1115392"/>
            </a:xfrm>
          </p:grpSpPr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964FECBB-CD93-5A1E-937E-23257C243BC2}"/>
                  </a:ext>
                </a:extLst>
              </p:cNvPr>
              <p:cNvSpPr/>
              <p:nvPr/>
            </p:nvSpPr>
            <p:spPr>
              <a:xfrm>
                <a:off x="1282644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EBB10611-2625-8859-71E7-A67549A8575C}"/>
                  </a:ext>
                </a:extLst>
              </p:cNvPr>
              <p:cNvSpPr/>
              <p:nvPr/>
            </p:nvSpPr>
            <p:spPr>
              <a:xfrm>
                <a:off x="2348626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A1598AA4-1FA4-B8C4-406C-DF2BF8EA3324}"/>
                  </a:ext>
                </a:extLst>
              </p:cNvPr>
              <p:cNvSpPr/>
              <p:nvPr/>
            </p:nvSpPr>
            <p:spPr>
              <a:xfrm>
                <a:off x="1363931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アーチ 184">
                <a:extLst>
                  <a:ext uri="{FF2B5EF4-FFF2-40B4-BE49-F238E27FC236}">
                    <a16:creationId xmlns:a16="http://schemas.microsoft.com/office/drawing/2014/main" id="{4C94292A-D3E5-49AD-1630-CE795934E153}"/>
                  </a:ext>
                </a:extLst>
              </p:cNvPr>
              <p:cNvSpPr/>
              <p:nvPr/>
            </p:nvSpPr>
            <p:spPr>
              <a:xfrm rot="10800000">
                <a:off x="1772369" y="1416036"/>
                <a:ext cx="295176" cy="295176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D189FEA0-88F3-6A19-A6EF-89769AF2DC4B}"/>
                </a:ext>
              </a:extLst>
            </p:cNvPr>
            <p:cNvGrpSpPr/>
            <p:nvPr/>
          </p:nvGrpSpPr>
          <p:grpSpPr>
            <a:xfrm>
              <a:off x="1491319" y="3720059"/>
              <a:ext cx="1082710" cy="559844"/>
              <a:chOff x="2828995" y="1981244"/>
              <a:chExt cx="949902" cy="555391"/>
            </a:xfrm>
            <a:solidFill>
              <a:srgbClr val="0070C0"/>
            </a:solidFill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AED7942B-2674-E921-2D40-92D48645E2CC}"/>
                  </a:ext>
                </a:extLst>
              </p:cNvPr>
              <p:cNvSpPr/>
              <p:nvPr/>
            </p:nvSpPr>
            <p:spPr>
              <a:xfrm>
                <a:off x="2832842" y="1981244"/>
                <a:ext cx="942208" cy="461906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36793">
                    <a:moveTo>
                      <a:pt x="471104" y="0"/>
                    </a:moveTo>
                    <a:cubicBezTo>
                      <a:pt x="805399" y="0"/>
                      <a:pt x="892118" y="162805"/>
                      <a:pt x="936406" y="379232"/>
                    </a:cubicBezTo>
                    <a:lnTo>
                      <a:pt x="942208" y="436793"/>
                    </a:lnTo>
                    <a:lnTo>
                      <a:pt x="841847" y="428749"/>
                    </a:lnTo>
                    <a:cubicBezTo>
                      <a:pt x="722094" y="422423"/>
                      <a:pt x="598102" y="419100"/>
                      <a:pt x="471104" y="419100"/>
                    </a:cubicBezTo>
                    <a:cubicBezTo>
                      <a:pt x="344106" y="419100"/>
                      <a:pt x="220114" y="422423"/>
                      <a:pt x="100361" y="428749"/>
                    </a:cubicBezTo>
                    <a:lnTo>
                      <a:pt x="0" y="436793"/>
                    </a:lnTo>
                    <a:lnTo>
                      <a:pt x="5802" y="379232"/>
                    </a:lnTo>
                    <a:cubicBezTo>
                      <a:pt x="50090" y="162805"/>
                      <a:pt x="136809" y="0"/>
                      <a:pt x="47110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09E83DEB-84A5-6775-0E4E-7785D189706C}"/>
                  </a:ext>
                </a:extLst>
              </p:cNvPr>
              <p:cNvSpPr/>
              <p:nvPr/>
            </p:nvSpPr>
            <p:spPr>
              <a:xfrm>
                <a:off x="2828995" y="2392927"/>
                <a:ext cx="949902" cy="143708"/>
              </a:xfrm>
              <a:custGeom>
                <a:avLst/>
                <a:gdLst>
                  <a:gd name="connsiteX0" fmla="*/ 472570 w 949902"/>
                  <a:gd name="connsiteY0" fmla="*/ 0 h 169902"/>
                  <a:gd name="connsiteX1" fmla="*/ 845694 w 949902"/>
                  <a:gd name="connsiteY1" fmla="*/ 64211 h 169902"/>
                  <a:gd name="connsiteX2" fmla="*/ 946055 w 949902"/>
                  <a:gd name="connsiteY2" fmla="*/ 66126 h 169902"/>
                  <a:gd name="connsiteX3" fmla="*/ 949902 w 949902"/>
                  <a:gd name="connsiteY3" fmla="*/ 75211 h 169902"/>
                  <a:gd name="connsiteX4" fmla="*/ 810792 w 949902"/>
                  <a:gd name="connsiteY4" fmla="*/ 155175 h 169902"/>
                  <a:gd name="connsiteX5" fmla="*/ 719050 w 949902"/>
                  <a:gd name="connsiteY5" fmla="*/ 169902 h 169902"/>
                  <a:gd name="connsiteX6" fmla="*/ 661849 w 949902"/>
                  <a:gd name="connsiteY6" fmla="*/ 159634 h 169902"/>
                  <a:gd name="connsiteX7" fmla="*/ 472570 w 949902"/>
                  <a:gd name="connsiteY7" fmla="*/ 135732 h 169902"/>
                  <a:gd name="connsiteX8" fmla="*/ 285672 w 949902"/>
                  <a:gd name="connsiteY8" fmla="*/ 159634 h 169902"/>
                  <a:gd name="connsiteX9" fmla="*/ 230121 w 949902"/>
                  <a:gd name="connsiteY9" fmla="*/ 169785 h 169902"/>
                  <a:gd name="connsiteX10" fmla="*/ 139110 w 949902"/>
                  <a:gd name="connsiteY10" fmla="*/ 155175 h 169902"/>
                  <a:gd name="connsiteX11" fmla="*/ 0 w 949902"/>
                  <a:gd name="connsiteY11" fmla="*/ 75211 h 169902"/>
                  <a:gd name="connsiteX12" fmla="*/ 3847 w 949902"/>
                  <a:gd name="connsiteY12" fmla="*/ 66126 h 169902"/>
                  <a:gd name="connsiteX13" fmla="*/ 104208 w 949902"/>
                  <a:gd name="connsiteY13" fmla="*/ 64211 h 169902"/>
                  <a:gd name="connsiteX14" fmla="*/ 472570 w 949902"/>
                  <a:gd name="connsiteY14" fmla="*/ 0 h 169902"/>
                  <a:gd name="connsiteX0" fmla="*/ 472570 w 949902"/>
                  <a:gd name="connsiteY0" fmla="*/ 0 h 143708"/>
                  <a:gd name="connsiteX1" fmla="*/ 845694 w 949902"/>
                  <a:gd name="connsiteY1" fmla="*/ 38017 h 143708"/>
                  <a:gd name="connsiteX2" fmla="*/ 946055 w 949902"/>
                  <a:gd name="connsiteY2" fmla="*/ 39932 h 143708"/>
                  <a:gd name="connsiteX3" fmla="*/ 949902 w 949902"/>
                  <a:gd name="connsiteY3" fmla="*/ 49017 h 143708"/>
                  <a:gd name="connsiteX4" fmla="*/ 810792 w 949902"/>
                  <a:gd name="connsiteY4" fmla="*/ 128981 h 143708"/>
                  <a:gd name="connsiteX5" fmla="*/ 719050 w 949902"/>
                  <a:gd name="connsiteY5" fmla="*/ 143708 h 143708"/>
                  <a:gd name="connsiteX6" fmla="*/ 661849 w 949902"/>
                  <a:gd name="connsiteY6" fmla="*/ 133440 h 143708"/>
                  <a:gd name="connsiteX7" fmla="*/ 472570 w 949902"/>
                  <a:gd name="connsiteY7" fmla="*/ 109538 h 143708"/>
                  <a:gd name="connsiteX8" fmla="*/ 285672 w 949902"/>
                  <a:gd name="connsiteY8" fmla="*/ 133440 h 143708"/>
                  <a:gd name="connsiteX9" fmla="*/ 230121 w 949902"/>
                  <a:gd name="connsiteY9" fmla="*/ 143591 h 143708"/>
                  <a:gd name="connsiteX10" fmla="*/ 139110 w 949902"/>
                  <a:gd name="connsiteY10" fmla="*/ 128981 h 143708"/>
                  <a:gd name="connsiteX11" fmla="*/ 0 w 949902"/>
                  <a:gd name="connsiteY11" fmla="*/ 49017 h 143708"/>
                  <a:gd name="connsiteX12" fmla="*/ 3847 w 949902"/>
                  <a:gd name="connsiteY12" fmla="*/ 39932 h 143708"/>
                  <a:gd name="connsiteX13" fmla="*/ 104208 w 949902"/>
                  <a:gd name="connsiteY13" fmla="*/ 38017 h 143708"/>
                  <a:gd name="connsiteX14" fmla="*/ 472570 w 949902"/>
                  <a:gd name="connsiteY14" fmla="*/ 0 h 143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49902" h="143708">
                    <a:moveTo>
                      <a:pt x="472570" y="0"/>
                    </a:moveTo>
                    <a:cubicBezTo>
                      <a:pt x="599568" y="0"/>
                      <a:pt x="725941" y="36510"/>
                      <a:pt x="845694" y="38017"/>
                    </a:cubicBezTo>
                    <a:lnTo>
                      <a:pt x="946055" y="39932"/>
                    </a:lnTo>
                    <a:lnTo>
                      <a:pt x="949902" y="49017"/>
                    </a:lnTo>
                    <a:cubicBezTo>
                      <a:pt x="949902" y="80245"/>
                      <a:pt x="896741" y="108517"/>
                      <a:pt x="810792" y="128981"/>
                    </a:cubicBezTo>
                    <a:lnTo>
                      <a:pt x="719050" y="143708"/>
                    </a:lnTo>
                    <a:lnTo>
                      <a:pt x="661849" y="133440"/>
                    </a:lnTo>
                    <a:cubicBezTo>
                      <a:pt x="599412" y="121418"/>
                      <a:pt x="536069" y="109538"/>
                      <a:pt x="472570" y="109538"/>
                    </a:cubicBezTo>
                    <a:cubicBezTo>
                      <a:pt x="409071" y="109538"/>
                      <a:pt x="346919" y="121418"/>
                      <a:pt x="285672" y="133440"/>
                    </a:cubicBezTo>
                    <a:lnTo>
                      <a:pt x="230121" y="143591"/>
                    </a:lnTo>
                    <a:lnTo>
                      <a:pt x="139110" y="128981"/>
                    </a:lnTo>
                    <a:cubicBezTo>
                      <a:pt x="53161" y="108517"/>
                      <a:pt x="0" y="80245"/>
                      <a:pt x="0" y="49017"/>
                    </a:cubicBezTo>
                    <a:lnTo>
                      <a:pt x="3847" y="39932"/>
                    </a:lnTo>
                    <a:lnTo>
                      <a:pt x="104208" y="38017"/>
                    </a:lnTo>
                    <a:cubicBezTo>
                      <a:pt x="223961" y="36510"/>
                      <a:pt x="345572" y="0"/>
                      <a:pt x="47257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CB3F6594-3B4B-632F-C9DC-BEDAAAE9B565}"/>
                </a:ext>
              </a:extLst>
            </p:cNvPr>
            <p:cNvSpPr/>
            <p:nvPr/>
          </p:nvSpPr>
          <p:spPr>
            <a:xfrm>
              <a:off x="1687714" y="43444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24F894C6-9680-B469-CFDC-5183CC434B91}"/>
                </a:ext>
              </a:extLst>
            </p:cNvPr>
            <p:cNvSpPr/>
            <p:nvPr/>
          </p:nvSpPr>
          <p:spPr>
            <a:xfrm>
              <a:off x="2271914" y="4344458"/>
              <a:ext cx="104243" cy="193607"/>
            </a:xfrm>
            <a:prstGeom prst="ellipse">
              <a:avLst/>
            </a:pr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矢印: 五方向 190">
              <a:extLst>
                <a:ext uri="{FF2B5EF4-FFF2-40B4-BE49-F238E27FC236}">
                  <a16:creationId xmlns:a16="http://schemas.microsoft.com/office/drawing/2014/main" id="{177A0836-0FF7-8C5C-D733-AE7A2D405210}"/>
                </a:ext>
              </a:extLst>
            </p:cNvPr>
            <p:cNvSpPr/>
            <p:nvPr/>
          </p:nvSpPr>
          <p:spPr>
            <a:xfrm rot="5400000">
              <a:off x="2141563" y="5132416"/>
              <a:ext cx="163686" cy="175987"/>
            </a:xfrm>
            <a:prstGeom prst="homePlate">
              <a:avLst>
                <a:gd name="adj" fmla="val 36880"/>
              </a:avLst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41" name="グループ化 640">
            <a:extLst>
              <a:ext uri="{FF2B5EF4-FFF2-40B4-BE49-F238E27FC236}">
                <a16:creationId xmlns:a16="http://schemas.microsoft.com/office/drawing/2014/main" id="{3355A68F-D96C-D134-9635-AD3D9B046FD5}"/>
              </a:ext>
            </a:extLst>
          </p:cNvPr>
          <p:cNvGrpSpPr/>
          <p:nvPr/>
        </p:nvGrpSpPr>
        <p:grpSpPr>
          <a:xfrm>
            <a:off x="4212816" y="633506"/>
            <a:ext cx="1495544" cy="2725635"/>
            <a:chOff x="4212816" y="3720059"/>
            <a:chExt cx="1495544" cy="2725635"/>
          </a:xfrm>
        </p:grpSpPr>
        <p:sp>
          <p:nvSpPr>
            <p:cNvPr id="522" name="四角形: 上の 2 つの角を丸める 521">
              <a:extLst>
                <a:ext uri="{FF2B5EF4-FFF2-40B4-BE49-F238E27FC236}">
                  <a16:creationId xmlns:a16="http://schemas.microsoft.com/office/drawing/2014/main" id="{E5F3FE2A-B510-7DDD-C7EB-A75F0E9AE009}"/>
                </a:ext>
              </a:extLst>
            </p:cNvPr>
            <p:cNvSpPr>
              <a:spLocks/>
            </p:cNvSpPr>
            <p:nvPr/>
          </p:nvSpPr>
          <p:spPr>
            <a:xfrm rot="1800000">
              <a:off x="4584493" y="4916350"/>
              <a:ext cx="206633" cy="6058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フリーフォーム: 図形 511">
              <a:extLst>
                <a:ext uri="{FF2B5EF4-FFF2-40B4-BE49-F238E27FC236}">
                  <a16:creationId xmlns:a16="http://schemas.microsoft.com/office/drawing/2014/main" id="{04304413-6ADC-7F28-E6E8-8B2DD2D1D7D2}"/>
                </a:ext>
              </a:extLst>
            </p:cNvPr>
            <p:cNvSpPr/>
            <p:nvPr/>
          </p:nvSpPr>
          <p:spPr>
            <a:xfrm>
              <a:off x="4651440" y="4330610"/>
              <a:ext cx="834238" cy="100723"/>
            </a:xfrm>
            <a:custGeom>
              <a:avLst/>
              <a:gdLst>
                <a:gd name="connsiteX0" fmla="*/ 899687 w 1069415"/>
                <a:gd name="connsiteY0" fmla="*/ 173 h 129117"/>
                <a:gd name="connsiteX1" fmla="*/ 1069415 w 1069415"/>
                <a:gd name="connsiteY1" fmla="*/ 89584 h 129117"/>
                <a:gd name="connsiteX2" fmla="*/ 1022137 w 1069415"/>
                <a:gd name="connsiteY2" fmla="*/ 119124 h 129117"/>
                <a:gd name="connsiteX3" fmla="*/ 902062 w 1069415"/>
                <a:gd name="connsiteY3" fmla="*/ 55869 h 129117"/>
                <a:gd name="connsiteX4" fmla="*/ 787808 w 1069415"/>
                <a:gd name="connsiteY4" fmla="*/ 129117 h 129117"/>
                <a:gd name="connsiteX5" fmla="*/ 738188 w 1069415"/>
                <a:gd name="connsiteY5" fmla="*/ 103710 h 129117"/>
                <a:gd name="connsiteX6" fmla="*/ 899687 w 1069415"/>
                <a:gd name="connsiteY6" fmla="*/ 173 h 129117"/>
                <a:gd name="connsiteX7" fmla="*/ 161499 w 1069415"/>
                <a:gd name="connsiteY7" fmla="*/ 173 h 129117"/>
                <a:gd name="connsiteX8" fmla="*/ 331227 w 1069415"/>
                <a:gd name="connsiteY8" fmla="*/ 89584 h 129117"/>
                <a:gd name="connsiteX9" fmla="*/ 283949 w 1069415"/>
                <a:gd name="connsiteY9" fmla="*/ 119124 h 129117"/>
                <a:gd name="connsiteX10" fmla="*/ 163874 w 1069415"/>
                <a:gd name="connsiteY10" fmla="*/ 55869 h 129117"/>
                <a:gd name="connsiteX11" fmla="*/ 49620 w 1069415"/>
                <a:gd name="connsiteY11" fmla="*/ 129117 h 129117"/>
                <a:gd name="connsiteX12" fmla="*/ 0 w 1069415"/>
                <a:gd name="connsiteY12" fmla="*/ 103710 h 129117"/>
                <a:gd name="connsiteX13" fmla="*/ 161499 w 1069415"/>
                <a:gd name="connsiteY13" fmla="*/ 173 h 12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415" h="129117">
                  <a:moveTo>
                    <a:pt x="899687" y="173"/>
                  </a:moveTo>
                  <a:cubicBezTo>
                    <a:pt x="968233" y="-2750"/>
                    <a:pt x="1033059" y="31400"/>
                    <a:pt x="1069415" y="89584"/>
                  </a:cubicBezTo>
                  <a:lnTo>
                    <a:pt x="1022137" y="119124"/>
                  </a:lnTo>
                  <a:cubicBezTo>
                    <a:pt x="996417" y="77961"/>
                    <a:pt x="950555" y="53801"/>
                    <a:pt x="902062" y="55869"/>
                  </a:cubicBezTo>
                  <a:cubicBezTo>
                    <a:pt x="853568" y="57937"/>
                    <a:pt x="809930" y="85914"/>
                    <a:pt x="787808" y="129117"/>
                  </a:cubicBezTo>
                  <a:lnTo>
                    <a:pt x="738188" y="103710"/>
                  </a:lnTo>
                  <a:cubicBezTo>
                    <a:pt x="769457" y="42641"/>
                    <a:pt x="831141" y="3096"/>
                    <a:pt x="899687" y="173"/>
                  </a:cubicBezTo>
                  <a:close/>
                  <a:moveTo>
                    <a:pt x="161499" y="173"/>
                  </a:moveTo>
                  <a:cubicBezTo>
                    <a:pt x="230045" y="-2750"/>
                    <a:pt x="294871" y="31400"/>
                    <a:pt x="331227" y="89584"/>
                  </a:cubicBezTo>
                  <a:lnTo>
                    <a:pt x="283949" y="119124"/>
                  </a:lnTo>
                  <a:cubicBezTo>
                    <a:pt x="258229" y="77961"/>
                    <a:pt x="212367" y="53801"/>
                    <a:pt x="163874" y="55869"/>
                  </a:cubicBezTo>
                  <a:cubicBezTo>
                    <a:pt x="115380" y="57937"/>
                    <a:pt x="71742" y="85914"/>
                    <a:pt x="49620" y="129117"/>
                  </a:cubicBezTo>
                  <a:lnTo>
                    <a:pt x="0" y="103710"/>
                  </a:lnTo>
                  <a:cubicBezTo>
                    <a:pt x="31269" y="42641"/>
                    <a:pt x="92953" y="3096"/>
                    <a:pt x="161499" y="1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7C38814D-54F9-9393-9FC5-949705E828BF}"/>
                </a:ext>
              </a:extLst>
            </p:cNvPr>
            <p:cNvSpPr/>
            <p:nvPr/>
          </p:nvSpPr>
          <p:spPr>
            <a:xfrm flipH="1">
              <a:off x="5100737" y="62579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0FD16DEB-09D0-D30B-D940-26F075863F14}"/>
                </a:ext>
              </a:extLst>
            </p:cNvPr>
            <p:cNvSpPr/>
            <p:nvPr/>
          </p:nvSpPr>
          <p:spPr>
            <a:xfrm>
              <a:off x="4693054" y="6257925"/>
              <a:ext cx="349537" cy="187769"/>
            </a:xfrm>
            <a:custGeom>
              <a:avLst/>
              <a:gdLst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54852 w 405804"/>
                <a:gd name="connsiteY11" fmla="*/ 57149 h 187769"/>
                <a:gd name="connsiteX12" fmla="*/ 171163 w 405804"/>
                <a:gd name="connsiteY12" fmla="*/ 17772 h 187769"/>
                <a:gd name="connsiteX13" fmla="*/ 214067 w 405804"/>
                <a:gd name="connsiteY13" fmla="*/ 0 h 187769"/>
                <a:gd name="connsiteX0" fmla="*/ 214067 w 405804"/>
                <a:gd name="connsiteY0" fmla="*/ 0 h 187769"/>
                <a:gd name="connsiteX1" fmla="*/ 345128 w 405804"/>
                <a:gd name="connsiteY1" fmla="*/ 0 h 187769"/>
                <a:gd name="connsiteX2" fmla="*/ 405804 w 405804"/>
                <a:gd name="connsiteY2" fmla="*/ 60676 h 187769"/>
                <a:gd name="connsiteX3" fmla="*/ 405804 w 405804"/>
                <a:gd name="connsiteY3" fmla="*/ 154652 h 187769"/>
                <a:gd name="connsiteX4" fmla="*/ 372687 w 405804"/>
                <a:gd name="connsiteY4" fmla="*/ 187769 h 187769"/>
                <a:gd name="connsiteX5" fmla="*/ 186508 w 405804"/>
                <a:gd name="connsiteY5" fmla="*/ 187769 h 187769"/>
                <a:gd name="connsiteX6" fmla="*/ 186506 w 405804"/>
                <a:gd name="connsiteY6" fmla="*/ 187768 h 187769"/>
                <a:gd name="connsiteX7" fmla="*/ 23037 w 405804"/>
                <a:gd name="connsiteY7" fmla="*/ 187768 h 187769"/>
                <a:gd name="connsiteX8" fmla="*/ 0 w 405804"/>
                <a:gd name="connsiteY8" fmla="*/ 164731 h 187769"/>
                <a:gd name="connsiteX9" fmla="*/ 0 w 405804"/>
                <a:gd name="connsiteY9" fmla="*/ 119235 h 187769"/>
                <a:gd name="connsiteX10" fmla="*/ 62086 w 405804"/>
                <a:gd name="connsiteY10" fmla="*/ 57149 h 187769"/>
                <a:gd name="connsiteX11" fmla="*/ 171163 w 405804"/>
                <a:gd name="connsiteY11" fmla="*/ 17772 h 187769"/>
                <a:gd name="connsiteX12" fmla="*/ 214067 w 405804"/>
                <a:gd name="connsiteY12" fmla="*/ 0 h 1877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5804" h="187769">
                  <a:moveTo>
                    <a:pt x="214067" y="0"/>
                  </a:moveTo>
                  <a:lnTo>
                    <a:pt x="345128" y="0"/>
                  </a:lnTo>
                  <a:cubicBezTo>
                    <a:pt x="378638" y="0"/>
                    <a:pt x="405804" y="27166"/>
                    <a:pt x="405804" y="60676"/>
                  </a:cubicBezTo>
                  <a:lnTo>
                    <a:pt x="405804" y="154652"/>
                  </a:lnTo>
                  <a:cubicBezTo>
                    <a:pt x="405804" y="172942"/>
                    <a:pt x="390977" y="187769"/>
                    <a:pt x="372687" y="187769"/>
                  </a:cubicBezTo>
                  <a:lnTo>
                    <a:pt x="186508" y="187769"/>
                  </a:lnTo>
                  <a:cubicBezTo>
                    <a:pt x="186507" y="187769"/>
                    <a:pt x="186507" y="187768"/>
                    <a:pt x="186506" y="187768"/>
                  </a:cubicBezTo>
                  <a:lnTo>
                    <a:pt x="23037" y="187768"/>
                  </a:lnTo>
                  <a:cubicBezTo>
                    <a:pt x="10314" y="187768"/>
                    <a:pt x="0" y="177454"/>
                    <a:pt x="0" y="164731"/>
                  </a:cubicBezTo>
                  <a:lnTo>
                    <a:pt x="0" y="119235"/>
                  </a:lnTo>
                  <a:cubicBezTo>
                    <a:pt x="0" y="84946"/>
                    <a:pt x="27797" y="57149"/>
                    <a:pt x="62086" y="57149"/>
                  </a:cubicBezTo>
                  <a:lnTo>
                    <a:pt x="171163" y="17772"/>
                  </a:lnTo>
                  <a:cubicBezTo>
                    <a:pt x="182143" y="6792"/>
                    <a:pt x="197312" y="0"/>
                    <a:pt x="214067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8F0B95B8-2C95-4CAB-CBB4-1F54AB984C3D}"/>
                </a:ext>
              </a:extLst>
            </p:cNvPr>
            <p:cNvSpPr/>
            <p:nvPr/>
          </p:nvSpPr>
          <p:spPr>
            <a:xfrm rot="10800000">
              <a:off x="4761774" y="5708649"/>
              <a:ext cx="619780" cy="575678"/>
            </a:xfrm>
            <a:custGeom>
              <a:avLst/>
              <a:gdLst>
                <a:gd name="connsiteX0" fmla="*/ 669025 w 669025"/>
                <a:gd name="connsiteY0" fmla="*/ 697730 h 697730"/>
                <a:gd name="connsiteX1" fmla="*/ 348350 w 669025"/>
                <a:gd name="connsiteY1" fmla="*/ 697730 h 697730"/>
                <a:gd name="connsiteX2" fmla="*/ 320675 w 669025"/>
                <a:gd name="connsiteY2" fmla="*/ 697730 h 697730"/>
                <a:gd name="connsiteX3" fmla="*/ 0 w 669025"/>
                <a:gd name="connsiteY3" fmla="*/ 697730 h 697730"/>
                <a:gd name="connsiteX4" fmla="*/ 41025 w 669025"/>
                <a:gd name="connsiteY4" fmla="*/ 0 h 697730"/>
                <a:gd name="connsiteX5" fmla="*/ 307325 w 669025"/>
                <a:gd name="connsiteY5" fmla="*/ 0 h 697730"/>
                <a:gd name="connsiteX6" fmla="*/ 334512 w 669025"/>
                <a:gd name="connsiteY6" fmla="*/ 462390 h 697730"/>
                <a:gd name="connsiteX7" fmla="*/ 361700 w 669025"/>
                <a:gd name="connsiteY7" fmla="*/ 0 h 697730"/>
                <a:gd name="connsiteX8" fmla="*/ 628000 w 669025"/>
                <a:gd name="connsiteY8" fmla="*/ 0 h 697730"/>
                <a:gd name="connsiteX0" fmla="*/ 669025 w 669025"/>
                <a:gd name="connsiteY0" fmla="*/ 697730 h 697730"/>
                <a:gd name="connsiteX1" fmla="*/ 320675 w 669025"/>
                <a:gd name="connsiteY1" fmla="*/ 697730 h 697730"/>
                <a:gd name="connsiteX2" fmla="*/ 0 w 669025"/>
                <a:gd name="connsiteY2" fmla="*/ 697730 h 697730"/>
                <a:gd name="connsiteX3" fmla="*/ 41025 w 669025"/>
                <a:gd name="connsiteY3" fmla="*/ 0 h 697730"/>
                <a:gd name="connsiteX4" fmla="*/ 307325 w 669025"/>
                <a:gd name="connsiteY4" fmla="*/ 0 h 697730"/>
                <a:gd name="connsiteX5" fmla="*/ 334512 w 669025"/>
                <a:gd name="connsiteY5" fmla="*/ 462390 h 697730"/>
                <a:gd name="connsiteX6" fmla="*/ 361700 w 669025"/>
                <a:gd name="connsiteY6" fmla="*/ 0 h 697730"/>
                <a:gd name="connsiteX7" fmla="*/ 628000 w 669025"/>
                <a:gd name="connsiteY7" fmla="*/ 0 h 697730"/>
                <a:gd name="connsiteX8" fmla="*/ 669025 w 669025"/>
                <a:gd name="connsiteY8" fmla="*/ 697730 h 697730"/>
                <a:gd name="connsiteX0" fmla="*/ 669025 w 669025"/>
                <a:gd name="connsiteY0" fmla="*/ 697730 h 697730"/>
                <a:gd name="connsiteX1" fmla="*/ 0 w 669025"/>
                <a:gd name="connsiteY1" fmla="*/ 697730 h 697730"/>
                <a:gd name="connsiteX2" fmla="*/ 41025 w 669025"/>
                <a:gd name="connsiteY2" fmla="*/ 0 h 697730"/>
                <a:gd name="connsiteX3" fmla="*/ 307325 w 669025"/>
                <a:gd name="connsiteY3" fmla="*/ 0 h 697730"/>
                <a:gd name="connsiteX4" fmla="*/ 334512 w 669025"/>
                <a:gd name="connsiteY4" fmla="*/ 462390 h 697730"/>
                <a:gd name="connsiteX5" fmla="*/ 361700 w 669025"/>
                <a:gd name="connsiteY5" fmla="*/ 0 h 697730"/>
                <a:gd name="connsiteX6" fmla="*/ 628000 w 669025"/>
                <a:gd name="connsiteY6" fmla="*/ 0 h 697730"/>
                <a:gd name="connsiteX7" fmla="*/ 669025 w 669025"/>
                <a:gd name="connsiteY7" fmla="*/ 697730 h 69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69025" h="697730">
                  <a:moveTo>
                    <a:pt x="669025" y="697730"/>
                  </a:moveTo>
                  <a:lnTo>
                    <a:pt x="0" y="697730"/>
                  </a:lnTo>
                  <a:lnTo>
                    <a:pt x="41025" y="0"/>
                  </a:lnTo>
                  <a:lnTo>
                    <a:pt x="307325" y="0"/>
                  </a:lnTo>
                  <a:lnTo>
                    <a:pt x="334512" y="462390"/>
                  </a:lnTo>
                  <a:lnTo>
                    <a:pt x="361700" y="0"/>
                  </a:lnTo>
                  <a:lnTo>
                    <a:pt x="628000" y="0"/>
                  </a:lnTo>
                  <a:lnTo>
                    <a:pt x="669025" y="69773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712A58C5-27E2-D99D-A68A-B7D962E7EF0D}"/>
                </a:ext>
              </a:extLst>
            </p:cNvPr>
            <p:cNvSpPr/>
            <p:nvPr/>
          </p:nvSpPr>
          <p:spPr>
            <a:xfrm rot="10800000">
              <a:off x="5419433" y="5641122"/>
              <a:ext cx="103237" cy="323243"/>
            </a:xfrm>
            <a:custGeom>
              <a:avLst/>
              <a:gdLst>
                <a:gd name="connsiteX0" fmla="*/ 66647 w 133296"/>
                <a:gd name="connsiteY0" fmla="*/ 463721 h 463721"/>
                <a:gd name="connsiteX1" fmla="*/ 66648 w 133296"/>
                <a:gd name="connsiteY1" fmla="*/ 463720 h 463721"/>
                <a:gd name="connsiteX2" fmla="*/ 0 w 133296"/>
                <a:gd name="connsiteY2" fmla="*/ 397072 h 463721"/>
                <a:gd name="connsiteX3" fmla="*/ 0 w 133296"/>
                <a:gd name="connsiteY3" fmla="*/ 244278 h 463721"/>
                <a:gd name="connsiteX4" fmla="*/ 3444 w 133296"/>
                <a:gd name="connsiteY4" fmla="*/ 227219 h 463721"/>
                <a:gd name="connsiteX5" fmla="*/ 3444 w 133296"/>
                <a:gd name="connsiteY5" fmla="*/ 111000 h 463721"/>
                <a:gd name="connsiteX6" fmla="*/ 24153 w 133296"/>
                <a:gd name="connsiteY6" fmla="*/ 90291 h 463721"/>
                <a:gd name="connsiteX7" fmla="*/ 27425 w 133296"/>
                <a:gd name="connsiteY7" fmla="*/ 91646 h 463721"/>
                <a:gd name="connsiteX8" fmla="*/ 27425 w 133296"/>
                <a:gd name="connsiteY8" fmla="*/ 49892 h 463721"/>
                <a:gd name="connsiteX9" fmla="*/ 47658 w 133296"/>
                <a:gd name="connsiteY9" fmla="*/ 29659 h 463721"/>
                <a:gd name="connsiteX10" fmla="*/ 59672 w 133296"/>
                <a:gd name="connsiteY10" fmla="*/ 34635 h 463721"/>
                <a:gd name="connsiteX11" fmla="*/ 59672 w 133296"/>
                <a:gd name="connsiteY11" fmla="*/ 20233 h 463721"/>
                <a:gd name="connsiteX12" fmla="*/ 79905 w 133296"/>
                <a:gd name="connsiteY12" fmla="*/ 0 h 463721"/>
                <a:gd name="connsiteX13" fmla="*/ 100138 w 133296"/>
                <a:gd name="connsiteY13" fmla="*/ 20233 h 463721"/>
                <a:gd name="connsiteX14" fmla="*/ 100138 w 133296"/>
                <a:gd name="connsiteY14" fmla="*/ 42608 h 463721"/>
                <a:gd name="connsiteX15" fmla="*/ 112651 w 133296"/>
                <a:gd name="connsiteY15" fmla="*/ 37425 h 463721"/>
                <a:gd name="connsiteX16" fmla="*/ 132884 w 133296"/>
                <a:gd name="connsiteY16" fmla="*/ 57658 h 463721"/>
                <a:gd name="connsiteX17" fmla="*/ 132884 w 133296"/>
                <a:gd name="connsiteY17" fmla="*/ 242237 h 463721"/>
                <a:gd name="connsiteX18" fmla="*/ 133296 w 133296"/>
                <a:gd name="connsiteY18" fmla="*/ 244278 h 463721"/>
                <a:gd name="connsiteX19" fmla="*/ 133295 w 133296"/>
                <a:gd name="connsiteY19" fmla="*/ 397073 h 463721"/>
                <a:gd name="connsiteX20" fmla="*/ 66647 w 133296"/>
                <a:gd name="connsiteY20" fmla="*/ 463721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33296" h="463721">
                  <a:moveTo>
                    <a:pt x="66647" y="463721"/>
                  </a:moveTo>
                  <a:lnTo>
                    <a:pt x="66648" y="463720"/>
                  </a:lnTo>
                  <a:cubicBezTo>
                    <a:pt x="29839" y="463720"/>
                    <a:pt x="0" y="433881"/>
                    <a:pt x="0" y="397072"/>
                  </a:cubicBezTo>
                  <a:lnTo>
                    <a:pt x="0" y="244278"/>
                  </a:lnTo>
                  <a:lnTo>
                    <a:pt x="3444" y="227219"/>
                  </a:lnTo>
                  <a:lnTo>
                    <a:pt x="3444" y="111000"/>
                  </a:lnTo>
                  <a:cubicBezTo>
                    <a:pt x="3444" y="99563"/>
                    <a:pt x="12716" y="90291"/>
                    <a:pt x="24153" y="90291"/>
                  </a:cubicBezTo>
                  <a:lnTo>
                    <a:pt x="27425" y="91646"/>
                  </a:lnTo>
                  <a:lnTo>
                    <a:pt x="27425" y="49892"/>
                  </a:lnTo>
                  <a:cubicBezTo>
                    <a:pt x="27425" y="38718"/>
                    <a:pt x="36484" y="29659"/>
                    <a:pt x="47658" y="29659"/>
                  </a:cubicBezTo>
                  <a:lnTo>
                    <a:pt x="59672" y="34635"/>
                  </a:lnTo>
                  <a:lnTo>
                    <a:pt x="59672" y="20233"/>
                  </a:lnTo>
                  <a:cubicBezTo>
                    <a:pt x="59672" y="9059"/>
                    <a:pt x="68731" y="0"/>
                    <a:pt x="79905" y="0"/>
                  </a:cubicBezTo>
                  <a:cubicBezTo>
                    <a:pt x="91079" y="0"/>
                    <a:pt x="100138" y="9059"/>
                    <a:pt x="100138" y="20233"/>
                  </a:cubicBezTo>
                  <a:lnTo>
                    <a:pt x="100138" y="42608"/>
                  </a:lnTo>
                  <a:lnTo>
                    <a:pt x="112651" y="37425"/>
                  </a:lnTo>
                  <a:cubicBezTo>
                    <a:pt x="123825" y="37425"/>
                    <a:pt x="132884" y="46484"/>
                    <a:pt x="132884" y="57658"/>
                  </a:cubicBezTo>
                  <a:lnTo>
                    <a:pt x="132884" y="242237"/>
                  </a:lnTo>
                  <a:lnTo>
                    <a:pt x="133296" y="244278"/>
                  </a:lnTo>
                  <a:cubicBezTo>
                    <a:pt x="133296" y="295210"/>
                    <a:pt x="133295" y="346141"/>
                    <a:pt x="133295" y="397073"/>
                  </a:cubicBezTo>
                  <a:cubicBezTo>
                    <a:pt x="133295" y="433882"/>
                    <a:pt x="103456" y="463721"/>
                    <a:pt x="66647" y="463721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F042B7AD-4807-5AFB-54C2-687EC4D114D3}"/>
                </a:ext>
              </a:extLst>
            </p:cNvPr>
            <p:cNvSpPr>
              <a:spLocks/>
            </p:cNvSpPr>
            <p:nvPr/>
          </p:nvSpPr>
          <p:spPr>
            <a:xfrm rot="21040790">
              <a:off x="5331323" y="4968933"/>
              <a:ext cx="152124" cy="75318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2" name="四角形: 上の 2 つの角を丸める 55">
              <a:extLst>
                <a:ext uri="{FF2B5EF4-FFF2-40B4-BE49-F238E27FC236}">
                  <a16:creationId xmlns:a16="http://schemas.microsoft.com/office/drawing/2014/main" id="{9E15B1B0-1481-04D0-42B0-E85E966A78BB}"/>
                </a:ext>
              </a:extLst>
            </p:cNvPr>
            <p:cNvSpPr/>
            <p:nvPr/>
          </p:nvSpPr>
          <p:spPr>
            <a:xfrm rot="10800000">
              <a:off x="5477365" y="5792150"/>
              <a:ext cx="46107" cy="94318"/>
            </a:xfrm>
            <a:custGeom>
              <a:avLst/>
              <a:gdLst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29766 w 59532"/>
                <a:gd name="connsiteY0" fmla="*/ 0 h 132281"/>
                <a:gd name="connsiteX1" fmla="*/ 29766 w 59532"/>
                <a:gd name="connsiteY1" fmla="*/ 0 h 132281"/>
                <a:gd name="connsiteX2" fmla="*/ 59532 w 59532"/>
                <a:gd name="connsiteY2" fmla="*/ 29766 h 132281"/>
                <a:gd name="connsiteX3" fmla="*/ 59532 w 59532"/>
                <a:gd name="connsiteY3" fmla="*/ 121781 h 132281"/>
                <a:gd name="connsiteX4" fmla="*/ 49032 w 59532"/>
                <a:gd name="connsiteY4" fmla="*/ 132281 h 132281"/>
                <a:gd name="connsiteX5" fmla="*/ 10500 w 59532"/>
                <a:gd name="connsiteY5" fmla="*/ 132281 h 132281"/>
                <a:gd name="connsiteX6" fmla="*/ 0 w 59532"/>
                <a:gd name="connsiteY6" fmla="*/ 121781 h 132281"/>
                <a:gd name="connsiteX7" fmla="*/ 0 w 59532"/>
                <a:gd name="connsiteY7" fmla="*/ 29766 h 132281"/>
                <a:gd name="connsiteX8" fmla="*/ 29766 w 59532"/>
                <a:gd name="connsiteY8" fmla="*/ 0 h 132281"/>
                <a:gd name="connsiteX0" fmla="*/ 49032 w 140472"/>
                <a:gd name="connsiteY0" fmla="*/ 132281 h 223721"/>
                <a:gd name="connsiteX1" fmla="*/ 10500 w 140472"/>
                <a:gd name="connsiteY1" fmla="*/ 132281 h 223721"/>
                <a:gd name="connsiteX2" fmla="*/ 0 w 140472"/>
                <a:gd name="connsiteY2" fmla="*/ 121781 h 223721"/>
                <a:gd name="connsiteX3" fmla="*/ 0 w 140472"/>
                <a:gd name="connsiteY3" fmla="*/ 29766 h 223721"/>
                <a:gd name="connsiteX4" fmla="*/ 29766 w 140472"/>
                <a:gd name="connsiteY4" fmla="*/ 0 h 223721"/>
                <a:gd name="connsiteX5" fmla="*/ 29766 w 140472"/>
                <a:gd name="connsiteY5" fmla="*/ 0 h 223721"/>
                <a:gd name="connsiteX6" fmla="*/ 59532 w 140472"/>
                <a:gd name="connsiteY6" fmla="*/ 29766 h 223721"/>
                <a:gd name="connsiteX7" fmla="*/ 59532 w 140472"/>
                <a:gd name="connsiteY7" fmla="*/ 121781 h 223721"/>
                <a:gd name="connsiteX8" fmla="*/ 140472 w 140472"/>
                <a:gd name="connsiteY8" fmla="*/ 223721 h 223721"/>
                <a:gd name="connsiteX0" fmla="*/ 49032 w 59532"/>
                <a:gd name="connsiteY0" fmla="*/ 132281 h 132281"/>
                <a:gd name="connsiteX1" fmla="*/ 10500 w 59532"/>
                <a:gd name="connsiteY1" fmla="*/ 132281 h 132281"/>
                <a:gd name="connsiteX2" fmla="*/ 0 w 59532"/>
                <a:gd name="connsiteY2" fmla="*/ 121781 h 132281"/>
                <a:gd name="connsiteX3" fmla="*/ 0 w 59532"/>
                <a:gd name="connsiteY3" fmla="*/ 29766 h 132281"/>
                <a:gd name="connsiteX4" fmla="*/ 29766 w 59532"/>
                <a:gd name="connsiteY4" fmla="*/ 0 h 132281"/>
                <a:gd name="connsiteX5" fmla="*/ 29766 w 59532"/>
                <a:gd name="connsiteY5" fmla="*/ 0 h 132281"/>
                <a:gd name="connsiteX6" fmla="*/ 59532 w 59532"/>
                <a:gd name="connsiteY6" fmla="*/ 29766 h 132281"/>
                <a:gd name="connsiteX7" fmla="*/ 59532 w 59532"/>
                <a:gd name="connsiteY7" fmla="*/ 121781 h 132281"/>
                <a:gd name="connsiteX0" fmla="*/ 10500 w 59532"/>
                <a:gd name="connsiteY0" fmla="*/ 132281 h 132281"/>
                <a:gd name="connsiteX1" fmla="*/ 0 w 59532"/>
                <a:gd name="connsiteY1" fmla="*/ 121781 h 132281"/>
                <a:gd name="connsiteX2" fmla="*/ 0 w 59532"/>
                <a:gd name="connsiteY2" fmla="*/ 29766 h 132281"/>
                <a:gd name="connsiteX3" fmla="*/ 29766 w 59532"/>
                <a:gd name="connsiteY3" fmla="*/ 0 h 132281"/>
                <a:gd name="connsiteX4" fmla="*/ 29766 w 59532"/>
                <a:gd name="connsiteY4" fmla="*/ 0 h 132281"/>
                <a:gd name="connsiteX5" fmla="*/ 59532 w 59532"/>
                <a:gd name="connsiteY5" fmla="*/ 29766 h 132281"/>
                <a:gd name="connsiteX6" fmla="*/ 59532 w 59532"/>
                <a:gd name="connsiteY6" fmla="*/ 121781 h 132281"/>
                <a:gd name="connsiteX0" fmla="*/ 0 w 59532"/>
                <a:gd name="connsiteY0" fmla="*/ 121781 h 121781"/>
                <a:gd name="connsiteX1" fmla="*/ 0 w 59532"/>
                <a:gd name="connsiteY1" fmla="*/ 29766 h 121781"/>
                <a:gd name="connsiteX2" fmla="*/ 29766 w 59532"/>
                <a:gd name="connsiteY2" fmla="*/ 0 h 121781"/>
                <a:gd name="connsiteX3" fmla="*/ 29766 w 59532"/>
                <a:gd name="connsiteY3" fmla="*/ 0 h 121781"/>
                <a:gd name="connsiteX4" fmla="*/ 59532 w 59532"/>
                <a:gd name="connsiteY4" fmla="*/ 29766 h 121781"/>
                <a:gd name="connsiteX5" fmla="*/ 59532 w 59532"/>
                <a:gd name="connsiteY5" fmla="*/ 121781 h 121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9532" h="121781">
                  <a:moveTo>
                    <a:pt x="0" y="121781"/>
                  </a:moveTo>
                  <a:lnTo>
                    <a:pt x="0" y="29766"/>
                  </a:lnTo>
                  <a:cubicBezTo>
                    <a:pt x="0" y="13327"/>
                    <a:pt x="13327" y="0"/>
                    <a:pt x="29766" y="0"/>
                  </a:cubicBezTo>
                  <a:lnTo>
                    <a:pt x="29766" y="0"/>
                  </a:lnTo>
                  <a:cubicBezTo>
                    <a:pt x="46205" y="0"/>
                    <a:pt x="59532" y="13327"/>
                    <a:pt x="59532" y="29766"/>
                  </a:cubicBezTo>
                  <a:lnTo>
                    <a:pt x="59532" y="121781"/>
                  </a:ln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1E920713-F701-6303-8899-64F418FD61D4}"/>
                </a:ext>
              </a:extLst>
            </p:cNvPr>
            <p:cNvSpPr/>
            <p:nvPr/>
          </p:nvSpPr>
          <p:spPr>
            <a:xfrm>
              <a:off x="4707776" y="4936070"/>
              <a:ext cx="722950" cy="774060"/>
            </a:xfrm>
            <a:custGeom>
              <a:avLst/>
              <a:gdLst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159767 h 1197736"/>
                <a:gd name="connsiteX9" fmla="*/ 0 w 933450"/>
                <a:gd name="connsiteY9" fmla="*/ 162719 h 1197736"/>
                <a:gd name="connsiteX10" fmla="*/ 162719 w 933450"/>
                <a:gd name="connsiteY10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56519 w 933450"/>
                <a:gd name="connsiteY7" fmla="*/ 1159767 h 1197736"/>
                <a:gd name="connsiteX8" fmla="*/ 0 w 933450"/>
                <a:gd name="connsiteY8" fmla="*/ 162719 h 1197736"/>
                <a:gd name="connsiteX9" fmla="*/ 162719 w 933450"/>
                <a:gd name="connsiteY9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933450 w 933450"/>
                <a:gd name="connsiteY3" fmla="*/ 1159767 h 1197736"/>
                <a:gd name="connsiteX4" fmla="*/ 876931 w 933450"/>
                <a:gd name="connsiteY4" fmla="*/ 1159767 h 1197736"/>
                <a:gd name="connsiteX5" fmla="*/ 876931 w 933450"/>
                <a:gd name="connsiteY5" fmla="*/ 1197736 h 1197736"/>
                <a:gd name="connsiteX6" fmla="*/ 56519 w 933450"/>
                <a:gd name="connsiteY6" fmla="*/ 1197736 h 1197736"/>
                <a:gd name="connsiteX7" fmla="*/ 0 w 933450"/>
                <a:gd name="connsiteY7" fmla="*/ 162719 h 1197736"/>
                <a:gd name="connsiteX8" fmla="*/ 162719 w 933450"/>
                <a:gd name="connsiteY8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59767 h 1197736"/>
                <a:gd name="connsiteX4" fmla="*/ 876931 w 933450"/>
                <a:gd name="connsiteY4" fmla="*/ 1197736 h 1197736"/>
                <a:gd name="connsiteX5" fmla="*/ 56519 w 933450"/>
                <a:gd name="connsiteY5" fmla="*/ 1197736 h 1197736"/>
                <a:gd name="connsiteX6" fmla="*/ 0 w 933450"/>
                <a:gd name="connsiteY6" fmla="*/ 162719 h 1197736"/>
                <a:gd name="connsiteX7" fmla="*/ 162719 w 933450"/>
                <a:gd name="connsiteY7" fmla="*/ 0 h 1197736"/>
                <a:gd name="connsiteX0" fmla="*/ 162719 w 933450"/>
                <a:gd name="connsiteY0" fmla="*/ 0 h 1197736"/>
                <a:gd name="connsiteX1" fmla="*/ 770731 w 933450"/>
                <a:gd name="connsiteY1" fmla="*/ 0 h 1197736"/>
                <a:gd name="connsiteX2" fmla="*/ 933450 w 933450"/>
                <a:gd name="connsiteY2" fmla="*/ 162719 h 1197736"/>
                <a:gd name="connsiteX3" fmla="*/ 876931 w 933450"/>
                <a:gd name="connsiteY3" fmla="*/ 1197736 h 1197736"/>
                <a:gd name="connsiteX4" fmla="*/ 56519 w 933450"/>
                <a:gd name="connsiteY4" fmla="*/ 1197736 h 1197736"/>
                <a:gd name="connsiteX5" fmla="*/ 0 w 933450"/>
                <a:gd name="connsiteY5" fmla="*/ 162719 h 1197736"/>
                <a:gd name="connsiteX6" fmla="*/ 162719 w 933450"/>
                <a:gd name="connsiteY6" fmla="*/ 0 h 1197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3450" h="1197736">
                  <a:moveTo>
                    <a:pt x="162719" y="0"/>
                  </a:moveTo>
                  <a:lnTo>
                    <a:pt x="770731" y="0"/>
                  </a:lnTo>
                  <a:cubicBezTo>
                    <a:pt x="860598" y="0"/>
                    <a:pt x="933450" y="72852"/>
                    <a:pt x="933450" y="162719"/>
                  </a:cubicBezTo>
                  <a:lnTo>
                    <a:pt x="876931" y="1197736"/>
                  </a:lnTo>
                  <a:lnTo>
                    <a:pt x="56519" y="1197736"/>
                  </a:lnTo>
                  <a:lnTo>
                    <a:pt x="0" y="162719"/>
                  </a:lnTo>
                  <a:cubicBezTo>
                    <a:pt x="0" y="72852"/>
                    <a:pt x="72852" y="0"/>
                    <a:pt x="162719" y="0"/>
                  </a:cubicBezTo>
                  <a:close/>
                </a:path>
              </a:pathLst>
            </a:cu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5" name="正方形/長方形 204">
              <a:extLst>
                <a:ext uri="{FF2B5EF4-FFF2-40B4-BE49-F238E27FC236}">
                  <a16:creationId xmlns:a16="http://schemas.microsoft.com/office/drawing/2014/main" id="{8D5C91A5-AF74-3CD7-F203-BBF8670D3EAB}"/>
                </a:ext>
              </a:extLst>
            </p:cNvPr>
            <p:cNvSpPr/>
            <p:nvPr/>
          </p:nvSpPr>
          <p:spPr>
            <a:xfrm>
              <a:off x="5048900" y="5017141"/>
              <a:ext cx="45719" cy="57244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B32693C1-FDAB-20FD-ED24-2C9CFACA379E}"/>
                </a:ext>
              </a:extLst>
            </p:cNvPr>
            <p:cNvSpPr/>
            <p:nvPr/>
          </p:nvSpPr>
          <p:spPr>
            <a:xfrm>
              <a:off x="4743393" y="5591068"/>
              <a:ext cx="650986" cy="119063"/>
            </a:xfrm>
            <a:custGeom>
              <a:avLst/>
              <a:gdLst>
                <a:gd name="connsiteX0" fmla="*/ 0 w 650986"/>
                <a:gd name="connsiteY0" fmla="*/ 0 h 119063"/>
                <a:gd name="connsiteX1" fmla="*/ 650986 w 650986"/>
                <a:gd name="connsiteY1" fmla="*/ 0 h 119063"/>
                <a:gd name="connsiteX2" fmla="*/ 643195 w 650986"/>
                <a:gd name="connsiteY2" fmla="*/ 119063 h 119063"/>
                <a:gd name="connsiteX3" fmla="*/ 7792 w 650986"/>
                <a:gd name="connsiteY3" fmla="*/ 1190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0986" h="119063">
                  <a:moveTo>
                    <a:pt x="0" y="0"/>
                  </a:moveTo>
                  <a:lnTo>
                    <a:pt x="650986" y="0"/>
                  </a:lnTo>
                  <a:lnTo>
                    <a:pt x="643195" y="119063"/>
                  </a:lnTo>
                  <a:lnTo>
                    <a:pt x="7792" y="119063"/>
                  </a:ln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6C6487CE-C744-7148-F2F9-DA5B0C1C73CF}"/>
                </a:ext>
              </a:extLst>
            </p:cNvPr>
            <p:cNvSpPr/>
            <p:nvPr/>
          </p:nvSpPr>
          <p:spPr>
            <a:xfrm>
              <a:off x="4872494" y="4775610"/>
              <a:ext cx="392218" cy="282244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1AE20F52-FC2B-6BEC-A5CE-C346998243DB}"/>
                </a:ext>
              </a:extLst>
            </p:cNvPr>
            <p:cNvGrpSpPr/>
            <p:nvPr/>
          </p:nvGrpSpPr>
          <p:grpSpPr>
            <a:xfrm>
              <a:off x="4430268" y="3850705"/>
              <a:ext cx="1278092" cy="1115392"/>
              <a:chOff x="1282644" y="726505"/>
              <a:chExt cx="1278092" cy="1115392"/>
            </a:xfrm>
          </p:grpSpPr>
          <p:sp>
            <p:nvSpPr>
              <p:cNvPr id="9" name="楕円 8">
                <a:extLst>
                  <a:ext uri="{FF2B5EF4-FFF2-40B4-BE49-F238E27FC236}">
                    <a16:creationId xmlns:a16="http://schemas.microsoft.com/office/drawing/2014/main" id="{D61F381C-962A-EB0D-4051-FCB2D73CC480}"/>
                  </a:ext>
                </a:extLst>
              </p:cNvPr>
              <p:cNvSpPr/>
              <p:nvPr/>
            </p:nvSpPr>
            <p:spPr>
              <a:xfrm>
                <a:off x="1282644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585F2158-9BC0-66BA-35D6-6D3AC94A9653}"/>
                  </a:ext>
                </a:extLst>
              </p:cNvPr>
              <p:cNvSpPr/>
              <p:nvPr/>
            </p:nvSpPr>
            <p:spPr>
              <a:xfrm>
                <a:off x="2348626" y="1204351"/>
                <a:ext cx="212110" cy="261885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B6B7E561-0E5C-668E-CBE0-E00335CD53E8}"/>
                  </a:ext>
                </a:extLst>
              </p:cNvPr>
              <p:cNvSpPr/>
              <p:nvPr/>
            </p:nvSpPr>
            <p:spPr>
              <a:xfrm>
                <a:off x="1363931" y="726505"/>
                <a:ext cx="1115393" cy="1115392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アーチ 504">
                <a:extLst>
                  <a:ext uri="{FF2B5EF4-FFF2-40B4-BE49-F238E27FC236}">
                    <a16:creationId xmlns:a16="http://schemas.microsoft.com/office/drawing/2014/main" id="{399321CD-15EF-B4A8-389E-E63C2F79EE33}"/>
                  </a:ext>
                </a:extLst>
              </p:cNvPr>
              <p:cNvSpPr/>
              <p:nvPr/>
            </p:nvSpPr>
            <p:spPr>
              <a:xfrm rot="10800000">
                <a:off x="1772369" y="1416036"/>
                <a:ext cx="295176" cy="295176"/>
              </a:xfrm>
              <a:prstGeom prst="blockArc">
                <a:avLst>
                  <a:gd name="adj1" fmla="val 12426846"/>
                  <a:gd name="adj2" fmla="val 19680107"/>
                  <a:gd name="adj3" fmla="val 14627"/>
                </a:avLst>
              </a:prstGeom>
              <a:solidFill>
                <a:schemeClr val="tx1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E2875519-5425-2226-2070-FDF0646463C2}"/>
                </a:ext>
              </a:extLst>
            </p:cNvPr>
            <p:cNvGrpSpPr/>
            <p:nvPr/>
          </p:nvGrpSpPr>
          <p:grpSpPr>
            <a:xfrm>
              <a:off x="4527127" y="3720059"/>
              <a:ext cx="1082710" cy="559844"/>
              <a:chOff x="2828995" y="1981244"/>
              <a:chExt cx="949902" cy="555391"/>
            </a:xfrm>
            <a:solidFill>
              <a:srgbClr val="0070C0"/>
            </a:solidFill>
          </p:grpSpPr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9997E13A-9A9A-5BD1-E24A-16201FF6D0C6}"/>
                  </a:ext>
                </a:extLst>
              </p:cNvPr>
              <p:cNvSpPr/>
              <p:nvPr/>
            </p:nvSpPr>
            <p:spPr>
              <a:xfrm>
                <a:off x="2832842" y="1981244"/>
                <a:ext cx="942208" cy="461906"/>
              </a:xfrm>
              <a:custGeom>
                <a:avLst/>
                <a:gdLst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  <a:gd name="connsiteX0" fmla="*/ 471104 w 942208"/>
                  <a:gd name="connsiteY0" fmla="*/ 0 h 436793"/>
                  <a:gd name="connsiteX1" fmla="*/ 936406 w 942208"/>
                  <a:gd name="connsiteY1" fmla="*/ 379232 h 436793"/>
                  <a:gd name="connsiteX2" fmla="*/ 942208 w 942208"/>
                  <a:gd name="connsiteY2" fmla="*/ 436793 h 436793"/>
                  <a:gd name="connsiteX3" fmla="*/ 841847 w 942208"/>
                  <a:gd name="connsiteY3" fmla="*/ 428749 h 436793"/>
                  <a:gd name="connsiteX4" fmla="*/ 471104 w 942208"/>
                  <a:gd name="connsiteY4" fmla="*/ 419100 h 436793"/>
                  <a:gd name="connsiteX5" fmla="*/ 100361 w 942208"/>
                  <a:gd name="connsiteY5" fmla="*/ 428749 h 436793"/>
                  <a:gd name="connsiteX6" fmla="*/ 0 w 942208"/>
                  <a:gd name="connsiteY6" fmla="*/ 436793 h 436793"/>
                  <a:gd name="connsiteX7" fmla="*/ 5802 w 942208"/>
                  <a:gd name="connsiteY7" fmla="*/ 379232 h 436793"/>
                  <a:gd name="connsiteX8" fmla="*/ 471104 w 942208"/>
                  <a:gd name="connsiteY8" fmla="*/ 0 h 436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2208" h="436793">
                    <a:moveTo>
                      <a:pt x="471104" y="0"/>
                    </a:moveTo>
                    <a:cubicBezTo>
                      <a:pt x="805399" y="0"/>
                      <a:pt x="892118" y="162805"/>
                      <a:pt x="936406" y="379232"/>
                    </a:cubicBezTo>
                    <a:lnTo>
                      <a:pt x="942208" y="436793"/>
                    </a:lnTo>
                    <a:lnTo>
                      <a:pt x="841847" y="428749"/>
                    </a:lnTo>
                    <a:cubicBezTo>
                      <a:pt x="722094" y="422423"/>
                      <a:pt x="598102" y="419100"/>
                      <a:pt x="471104" y="419100"/>
                    </a:cubicBezTo>
                    <a:cubicBezTo>
                      <a:pt x="344106" y="419100"/>
                      <a:pt x="220114" y="422423"/>
                      <a:pt x="100361" y="428749"/>
                    </a:cubicBezTo>
                    <a:lnTo>
                      <a:pt x="0" y="436793"/>
                    </a:lnTo>
                    <a:lnTo>
                      <a:pt x="5802" y="379232"/>
                    </a:lnTo>
                    <a:cubicBezTo>
                      <a:pt x="50090" y="162805"/>
                      <a:pt x="136809" y="0"/>
                      <a:pt x="471104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0ACD77F6-48C3-93CE-F6E9-DB96860E6058}"/>
                  </a:ext>
                </a:extLst>
              </p:cNvPr>
              <p:cNvSpPr/>
              <p:nvPr/>
            </p:nvSpPr>
            <p:spPr>
              <a:xfrm>
                <a:off x="2828995" y="2392927"/>
                <a:ext cx="949902" cy="143708"/>
              </a:xfrm>
              <a:custGeom>
                <a:avLst/>
                <a:gdLst>
                  <a:gd name="connsiteX0" fmla="*/ 472570 w 949902"/>
                  <a:gd name="connsiteY0" fmla="*/ 0 h 169902"/>
                  <a:gd name="connsiteX1" fmla="*/ 845694 w 949902"/>
                  <a:gd name="connsiteY1" fmla="*/ 64211 h 169902"/>
                  <a:gd name="connsiteX2" fmla="*/ 946055 w 949902"/>
                  <a:gd name="connsiteY2" fmla="*/ 66126 h 169902"/>
                  <a:gd name="connsiteX3" fmla="*/ 949902 w 949902"/>
                  <a:gd name="connsiteY3" fmla="*/ 75211 h 169902"/>
                  <a:gd name="connsiteX4" fmla="*/ 810792 w 949902"/>
                  <a:gd name="connsiteY4" fmla="*/ 155175 h 169902"/>
                  <a:gd name="connsiteX5" fmla="*/ 719050 w 949902"/>
                  <a:gd name="connsiteY5" fmla="*/ 169902 h 169902"/>
                  <a:gd name="connsiteX6" fmla="*/ 661849 w 949902"/>
                  <a:gd name="connsiteY6" fmla="*/ 159634 h 169902"/>
                  <a:gd name="connsiteX7" fmla="*/ 472570 w 949902"/>
                  <a:gd name="connsiteY7" fmla="*/ 135732 h 169902"/>
                  <a:gd name="connsiteX8" fmla="*/ 285672 w 949902"/>
                  <a:gd name="connsiteY8" fmla="*/ 159634 h 169902"/>
                  <a:gd name="connsiteX9" fmla="*/ 230121 w 949902"/>
                  <a:gd name="connsiteY9" fmla="*/ 169785 h 169902"/>
                  <a:gd name="connsiteX10" fmla="*/ 139110 w 949902"/>
                  <a:gd name="connsiteY10" fmla="*/ 155175 h 169902"/>
                  <a:gd name="connsiteX11" fmla="*/ 0 w 949902"/>
                  <a:gd name="connsiteY11" fmla="*/ 75211 h 169902"/>
                  <a:gd name="connsiteX12" fmla="*/ 3847 w 949902"/>
                  <a:gd name="connsiteY12" fmla="*/ 66126 h 169902"/>
                  <a:gd name="connsiteX13" fmla="*/ 104208 w 949902"/>
                  <a:gd name="connsiteY13" fmla="*/ 64211 h 169902"/>
                  <a:gd name="connsiteX14" fmla="*/ 472570 w 949902"/>
                  <a:gd name="connsiteY14" fmla="*/ 0 h 169902"/>
                  <a:gd name="connsiteX0" fmla="*/ 472570 w 949902"/>
                  <a:gd name="connsiteY0" fmla="*/ 0 h 143708"/>
                  <a:gd name="connsiteX1" fmla="*/ 845694 w 949902"/>
                  <a:gd name="connsiteY1" fmla="*/ 38017 h 143708"/>
                  <a:gd name="connsiteX2" fmla="*/ 946055 w 949902"/>
                  <a:gd name="connsiteY2" fmla="*/ 39932 h 143708"/>
                  <a:gd name="connsiteX3" fmla="*/ 949902 w 949902"/>
                  <a:gd name="connsiteY3" fmla="*/ 49017 h 143708"/>
                  <a:gd name="connsiteX4" fmla="*/ 810792 w 949902"/>
                  <a:gd name="connsiteY4" fmla="*/ 128981 h 143708"/>
                  <a:gd name="connsiteX5" fmla="*/ 719050 w 949902"/>
                  <a:gd name="connsiteY5" fmla="*/ 143708 h 143708"/>
                  <a:gd name="connsiteX6" fmla="*/ 661849 w 949902"/>
                  <a:gd name="connsiteY6" fmla="*/ 133440 h 143708"/>
                  <a:gd name="connsiteX7" fmla="*/ 472570 w 949902"/>
                  <a:gd name="connsiteY7" fmla="*/ 109538 h 143708"/>
                  <a:gd name="connsiteX8" fmla="*/ 285672 w 949902"/>
                  <a:gd name="connsiteY8" fmla="*/ 133440 h 143708"/>
                  <a:gd name="connsiteX9" fmla="*/ 230121 w 949902"/>
                  <a:gd name="connsiteY9" fmla="*/ 143591 h 143708"/>
                  <a:gd name="connsiteX10" fmla="*/ 139110 w 949902"/>
                  <a:gd name="connsiteY10" fmla="*/ 128981 h 143708"/>
                  <a:gd name="connsiteX11" fmla="*/ 0 w 949902"/>
                  <a:gd name="connsiteY11" fmla="*/ 49017 h 143708"/>
                  <a:gd name="connsiteX12" fmla="*/ 3847 w 949902"/>
                  <a:gd name="connsiteY12" fmla="*/ 39932 h 143708"/>
                  <a:gd name="connsiteX13" fmla="*/ 104208 w 949902"/>
                  <a:gd name="connsiteY13" fmla="*/ 38017 h 143708"/>
                  <a:gd name="connsiteX14" fmla="*/ 472570 w 949902"/>
                  <a:gd name="connsiteY14" fmla="*/ 0 h 143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49902" h="143708">
                    <a:moveTo>
                      <a:pt x="472570" y="0"/>
                    </a:moveTo>
                    <a:cubicBezTo>
                      <a:pt x="599568" y="0"/>
                      <a:pt x="725941" y="36510"/>
                      <a:pt x="845694" y="38017"/>
                    </a:cubicBezTo>
                    <a:lnTo>
                      <a:pt x="946055" y="39932"/>
                    </a:lnTo>
                    <a:lnTo>
                      <a:pt x="949902" y="49017"/>
                    </a:lnTo>
                    <a:cubicBezTo>
                      <a:pt x="949902" y="80245"/>
                      <a:pt x="896741" y="108517"/>
                      <a:pt x="810792" y="128981"/>
                    </a:cubicBezTo>
                    <a:lnTo>
                      <a:pt x="719050" y="143708"/>
                    </a:lnTo>
                    <a:lnTo>
                      <a:pt x="661849" y="133440"/>
                    </a:lnTo>
                    <a:cubicBezTo>
                      <a:pt x="599412" y="121418"/>
                      <a:pt x="536069" y="109538"/>
                      <a:pt x="472570" y="109538"/>
                    </a:cubicBezTo>
                    <a:cubicBezTo>
                      <a:pt x="409071" y="109538"/>
                      <a:pt x="346919" y="121418"/>
                      <a:pt x="285672" y="133440"/>
                    </a:cubicBezTo>
                    <a:lnTo>
                      <a:pt x="230121" y="143591"/>
                    </a:lnTo>
                    <a:lnTo>
                      <a:pt x="139110" y="128981"/>
                    </a:lnTo>
                    <a:cubicBezTo>
                      <a:pt x="53161" y="108517"/>
                      <a:pt x="0" y="80245"/>
                      <a:pt x="0" y="49017"/>
                    </a:cubicBezTo>
                    <a:lnTo>
                      <a:pt x="3847" y="39932"/>
                    </a:lnTo>
                    <a:lnTo>
                      <a:pt x="104208" y="38017"/>
                    </a:lnTo>
                    <a:cubicBezTo>
                      <a:pt x="223961" y="36510"/>
                      <a:pt x="345572" y="0"/>
                      <a:pt x="472570" y="0"/>
                    </a:cubicBezTo>
                    <a:close/>
                  </a:path>
                </a:pathLst>
              </a:custGeom>
              <a:grpFill/>
              <a:ln w="38100">
                <a:solidFill>
                  <a:schemeClr val="accent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1" name="矢印: 五方向 510">
              <a:extLst>
                <a:ext uri="{FF2B5EF4-FFF2-40B4-BE49-F238E27FC236}">
                  <a16:creationId xmlns:a16="http://schemas.microsoft.com/office/drawing/2014/main" id="{2BDB124B-DE28-72D9-0FFE-CD2F8E5F4A11}"/>
                </a:ext>
              </a:extLst>
            </p:cNvPr>
            <p:cNvSpPr/>
            <p:nvPr/>
          </p:nvSpPr>
          <p:spPr>
            <a:xfrm rot="5400000">
              <a:off x="5177371" y="5132416"/>
              <a:ext cx="163686" cy="175987"/>
            </a:xfrm>
            <a:prstGeom prst="homePlate">
              <a:avLst>
                <a:gd name="adj" fmla="val 36880"/>
              </a:avLst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E8938180-EBD5-76EE-3438-0DA1811A7BAB}"/>
                </a:ext>
              </a:extLst>
            </p:cNvPr>
            <p:cNvSpPr/>
            <p:nvPr/>
          </p:nvSpPr>
          <p:spPr>
            <a:xfrm>
              <a:off x="4644388" y="4363739"/>
              <a:ext cx="834238" cy="100723"/>
            </a:xfrm>
            <a:custGeom>
              <a:avLst/>
              <a:gdLst>
                <a:gd name="connsiteX0" fmla="*/ 899687 w 1069415"/>
                <a:gd name="connsiteY0" fmla="*/ 173 h 129117"/>
                <a:gd name="connsiteX1" fmla="*/ 1069415 w 1069415"/>
                <a:gd name="connsiteY1" fmla="*/ 89584 h 129117"/>
                <a:gd name="connsiteX2" fmla="*/ 1022137 w 1069415"/>
                <a:gd name="connsiteY2" fmla="*/ 119124 h 129117"/>
                <a:gd name="connsiteX3" fmla="*/ 902062 w 1069415"/>
                <a:gd name="connsiteY3" fmla="*/ 55869 h 129117"/>
                <a:gd name="connsiteX4" fmla="*/ 787808 w 1069415"/>
                <a:gd name="connsiteY4" fmla="*/ 129117 h 129117"/>
                <a:gd name="connsiteX5" fmla="*/ 738188 w 1069415"/>
                <a:gd name="connsiteY5" fmla="*/ 103710 h 129117"/>
                <a:gd name="connsiteX6" fmla="*/ 899687 w 1069415"/>
                <a:gd name="connsiteY6" fmla="*/ 173 h 129117"/>
                <a:gd name="connsiteX7" fmla="*/ 161499 w 1069415"/>
                <a:gd name="connsiteY7" fmla="*/ 173 h 129117"/>
                <a:gd name="connsiteX8" fmla="*/ 331227 w 1069415"/>
                <a:gd name="connsiteY8" fmla="*/ 89584 h 129117"/>
                <a:gd name="connsiteX9" fmla="*/ 283949 w 1069415"/>
                <a:gd name="connsiteY9" fmla="*/ 119124 h 129117"/>
                <a:gd name="connsiteX10" fmla="*/ 163874 w 1069415"/>
                <a:gd name="connsiteY10" fmla="*/ 55869 h 129117"/>
                <a:gd name="connsiteX11" fmla="*/ 49620 w 1069415"/>
                <a:gd name="connsiteY11" fmla="*/ 129117 h 129117"/>
                <a:gd name="connsiteX12" fmla="*/ 0 w 1069415"/>
                <a:gd name="connsiteY12" fmla="*/ 103710 h 129117"/>
                <a:gd name="connsiteX13" fmla="*/ 161499 w 1069415"/>
                <a:gd name="connsiteY13" fmla="*/ 173 h 129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69415" h="129117">
                  <a:moveTo>
                    <a:pt x="899687" y="173"/>
                  </a:moveTo>
                  <a:cubicBezTo>
                    <a:pt x="968233" y="-2750"/>
                    <a:pt x="1033059" y="31400"/>
                    <a:pt x="1069415" y="89584"/>
                  </a:cubicBezTo>
                  <a:lnTo>
                    <a:pt x="1022137" y="119124"/>
                  </a:lnTo>
                  <a:cubicBezTo>
                    <a:pt x="996417" y="77961"/>
                    <a:pt x="950555" y="53801"/>
                    <a:pt x="902062" y="55869"/>
                  </a:cubicBezTo>
                  <a:cubicBezTo>
                    <a:pt x="853568" y="57937"/>
                    <a:pt x="809930" y="85914"/>
                    <a:pt x="787808" y="129117"/>
                  </a:cubicBezTo>
                  <a:lnTo>
                    <a:pt x="738188" y="103710"/>
                  </a:lnTo>
                  <a:cubicBezTo>
                    <a:pt x="769457" y="42641"/>
                    <a:pt x="831141" y="3096"/>
                    <a:pt x="899687" y="173"/>
                  </a:cubicBezTo>
                  <a:close/>
                  <a:moveTo>
                    <a:pt x="161499" y="173"/>
                  </a:moveTo>
                  <a:cubicBezTo>
                    <a:pt x="230045" y="-2750"/>
                    <a:pt x="294871" y="31400"/>
                    <a:pt x="331227" y="89584"/>
                  </a:cubicBezTo>
                  <a:lnTo>
                    <a:pt x="283949" y="119124"/>
                  </a:lnTo>
                  <a:cubicBezTo>
                    <a:pt x="258229" y="77961"/>
                    <a:pt x="212367" y="53801"/>
                    <a:pt x="163874" y="55869"/>
                  </a:cubicBezTo>
                  <a:cubicBezTo>
                    <a:pt x="115380" y="57937"/>
                    <a:pt x="71742" y="85914"/>
                    <a:pt x="49620" y="129117"/>
                  </a:cubicBezTo>
                  <a:lnTo>
                    <a:pt x="0" y="103710"/>
                  </a:lnTo>
                  <a:cubicBezTo>
                    <a:pt x="31269" y="42641"/>
                    <a:pt x="92953" y="3096"/>
                    <a:pt x="161499" y="173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23" name="四角形: 上の 2 つの角を丸める 522">
              <a:extLst>
                <a:ext uri="{FF2B5EF4-FFF2-40B4-BE49-F238E27FC236}">
                  <a16:creationId xmlns:a16="http://schemas.microsoft.com/office/drawing/2014/main" id="{71C56B2B-3F78-BB97-374A-61C01EF5271B}"/>
                </a:ext>
              </a:extLst>
            </p:cNvPr>
            <p:cNvSpPr>
              <a:spLocks/>
            </p:cNvSpPr>
            <p:nvPr/>
          </p:nvSpPr>
          <p:spPr>
            <a:xfrm rot="20700000">
              <a:off x="4421823" y="4995987"/>
              <a:ext cx="206633" cy="526389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70C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FD87E415-9A32-F81D-2515-8BA73CA5C5E3}"/>
                </a:ext>
              </a:extLst>
            </p:cNvPr>
            <p:cNvSpPr/>
            <p:nvPr/>
          </p:nvSpPr>
          <p:spPr>
            <a:xfrm rot="17100000">
              <a:off x="4273354" y="4735838"/>
              <a:ext cx="240667" cy="361743"/>
            </a:xfrm>
            <a:custGeom>
              <a:avLst/>
              <a:gdLst>
                <a:gd name="connsiteX0" fmla="*/ 303190 w 308513"/>
                <a:gd name="connsiteY0" fmla="*/ 284005 h 463721"/>
                <a:gd name="connsiteX1" fmla="*/ 288663 w 308513"/>
                <a:gd name="connsiteY1" fmla="*/ 338220 h 463721"/>
                <a:gd name="connsiteX2" fmla="*/ 185315 w 308513"/>
                <a:gd name="connsiteY2" fmla="*/ 397886 h 463721"/>
                <a:gd name="connsiteX3" fmla="*/ 183821 w 308513"/>
                <a:gd name="connsiteY3" fmla="*/ 405290 h 463721"/>
                <a:gd name="connsiteX4" fmla="*/ 95669 w 308513"/>
                <a:gd name="connsiteY4" fmla="*/ 463721 h 463721"/>
                <a:gd name="connsiteX5" fmla="*/ 95670 w 308513"/>
                <a:gd name="connsiteY5" fmla="*/ 463720 h 463721"/>
                <a:gd name="connsiteX6" fmla="*/ 0 w 308513"/>
                <a:gd name="connsiteY6" fmla="*/ 368050 h 463721"/>
                <a:gd name="connsiteX7" fmla="*/ 0 w 308513"/>
                <a:gd name="connsiteY7" fmla="*/ 273300 h 463721"/>
                <a:gd name="connsiteX8" fmla="*/ 4301 w 308513"/>
                <a:gd name="connsiteY8" fmla="*/ 244851 h 463721"/>
                <a:gd name="connsiteX9" fmla="*/ 4943 w 308513"/>
                <a:gd name="connsiteY9" fmla="*/ 243516 h 463721"/>
                <a:gd name="connsiteX10" fmla="*/ 4943 w 308513"/>
                <a:gd name="connsiteY10" fmla="*/ 120017 h 463721"/>
                <a:gd name="connsiteX11" fmla="*/ 34670 w 308513"/>
                <a:gd name="connsiteY11" fmla="*/ 90290 h 463721"/>
                <a:gd name="connsiteX12" fmla="*/ 39368 w 308513"/>
                <a:gd name="connsiteY12" fmla="*/ 92236 h 463721"/>
                <a:gd name="connsiteX13" fmla="*/ 39368 w 308513"/>
                <a:gd name="connsiteY13" fmla="*/ 58703 h 463721"/>
                <a:gd name="connsiteX14" fmla="*/ 68412 w 308513"/>
                <a:gd name="connsiteY14" fmla="*/ 29659 h 463721"/>
                <a:gd name="connsiteX15" fmla="*/ 85656 w 308513"/>
                <a:gd name="connsiteY15" fmla="*/ 36801 h 463721"/>
                <a:gd name="connsiteX16" fmla="*/ 85656 w 308513"/>
                <a:gd name="connsiteY16" fmla="*/ 29044 h 463721"/>
                <a:gd name="connsiteX17" fmla="*/ 114700 w 308513"/>
                <a:gd name="connsiteY17" fmla="*/ 0 h 463721"/>
                <a:gd name="connsiteX18" fmla="*/ 143744 w 308513"/>
                <a:gd name="connsiteY18" fmla="*/ 29044 h 463721"/>
                <a:gd name="connsiteX19" fmla="*/ 143744 w 308513"/>
                <a:gd name="connsiteY19" fmla="*/ 44864 h 463721"/>
                <a:gd name="connsiteX20" fmla="*/ 161706 w 308513"/>
                <a:gd name="connsiteY20" fmla="*/ 37424 h 463721"/>
                <a:gd name="connsiteX21" fmla="*/ 190750 w 308513"/>
                <a:gd name="connsiteY21" fmla="*/ 66468 h 463721"/>
                <a:gd name="connsiteX22" fmla="*/ 190749 w 308513"/>
                <a:gd name="connsiteY22" fmla="*/ 270374 h 463721"/>
                <a:gd name="connsiteX23" fmla="*/ 191340 w 308513"/>
                <a:gd name="connsiteY23" fmla="*/ 273300 h 463721"/>
                <a:gd name="connsiteX24" fmla="*/ 191340 w 308513"/>
                <a:gd name="connsiteY24" fmla="*/ 302754 h 463721"/>
                <a:gd name="connsiteX25" fmla="*/ 248975 w 308513"/>
                <a:gd name="connsiteY25" fmla="*/ 269478 h 463721"/>
                <a:gd name="connsiteX26" fmla="*/ 303190 w 308513"/>
                <a:gd name="connsiteY26" fmla="*/ 284005 h 46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8513" h="463721">
                  <a:moveTo>
                    <a:pt x="303190" y="284005"/>
                  </a:moveTo>
                  <a:cubicBezTo>
                    <a:pt x="314149" y="302987"/>
                    <a:pt x="307645" y="327260"/>
                    <a:pt x="288663" y="338220"/>
                  </a:cubicBezTo>
                  <a:lnTo>
                    <a:pt x="185315" y="397886"/>
                  </a:lnTo>
                  <a:lnTo>
                    <a:pt x="183821" y="405290"/>
                  </a:lnTo>
                  <a:cubicBezTo>
                    <a:pt x="169297" y="439627"/>
                    <a:pt x="135297" y="463721"/>
                    <a:pt x="95669" y="463721"/>
                  </a:cubicBezTo>
                  <a:lnTo>
                    <a:pt x="95670" y="463720"/>
                  </a:lnTo>
                  <a:cubicBezTo>
                    <a:pt x="42833" y="463720"/>
                    <a:pt x="0" y="420887"/>
                    <a:pt x="0" y="368050"/>
                  </a:cubicBezTo>
                  <a:lnTo>
                    <a:pt x="0" y="273300"/>
                  </a:lnTo>
                  <a:cubicBezTo>
                    <a:pt x="0" y="263393"/>
                    <a:pt x="1506" y="253838"/>
                    <a:pt x="4301" y="244851"/>
                  </a:cubicBezTo>
                  <a:lnTo>
                    <a:pt x="4943" y="243516"/>
                  </a:lnTo>
                  <a:lnTo>
                    <a:pt x="4943" y="120017"/>
                  </a:lnTo>
                  <a:cubicBezTo>
                    <a:pt x="4943" y="103599"/>
                    <a:pt x="18252" y="90290"/>
                    <a:pt x="34670" y="90290"/>
                  </a:cubicBezTo>
                  <a:lnTo>
                    <a:pt x="39368" y="92236"/>
                  </a:lnTo>
                  <a:lnTo>
                    <a:pt x="39368" y="58703"/>
                  </a:lnTo>
                  <a:cubicBezTo>
                    <a:pt x="39368" y="42662"/>
                    <a:pt x="52371" y="29659"/>
                    <a:pt x="68412" y="29659"/>
                  </a:cubicBezTo>
                  <a:lnTo>
                    <a:pt x="85656" y="36801"/>
                  </a:lnTo>
                  <a:lnTo>
                    <a:pt x="85656" y="29044"/>
                  </a:lnTo>
                  <a:cubicBezTo>
                    <a:pt x="85656" y="13003"/>
                    <a:pt x="98659" y="0"/>
                    <a:pt x="114700" y="0"/>
                  </a:cubicBezTo>
                  <a:cubicBezTo>
                    <a:pt x="130741" y="0"/>
                    <a:pt x="143744" y="13003"/>
                    <a:pt x="143744" y="29044"/>
                  </a:cubicBezTo>
                  <a:lnTo>
                    <a:pt x="143744" y="44864"/>
                  </a:lnTo>
                  <a:lnTo>
                    <a:pt x="161706" y="37424"/>
                  </a:lnTo>
                  <a:cubicBezTo>
                    <a:pt x="177747" y="37424"/>
                    <a:pt x="190750" y="50427"/>
                    <a:pt x="190750" y="66468"/>
                  </a:cubicBezTo>
                  <a:lnTo>
                    <a:pt x="190749" y="270374"/>
                  </a:lnTo>
                  <a:lnTo>
                    <a:pt x="191340" y="273300"/>
                  </a:lnTo>
                  <a:lnTo>
                    <a:pt x="191340" y="302754"/>
                  </a:lnTo>
                  <a:lnTo>
                    <a:pt x="248975" y="269478"/>
                  </a:lnTo>
                  <a:cubicBezTo>
                    <a:pt x="267957" y="258518"/>
                    <a:pt x="292230" y="265022"/>
                    <a:pt x="303190" y="284005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42" name="グループ化 641">
            <a:extLst>
              <a:ext uri="{FF2B5EF4-FFF2-40B4-BE49-F238E27FC236}">
                <a16:creationId xmlns:a16="http://schemas.microsoft.com/office/drawing/2014/main" id="{174DD525-AAE4-FB40-A0B8-722FB20016EB}"/>
              </a:ext>
            </a:extLst>
          </p:cNvPr>
          <p:cNvGrpSpPr/>
          <p:nvPr/>
        </p:nvGrpSpPr>
        <p:grpSpPr>
          <a:xfrm>
            <a:off x="7522375" y="896864"/>
            <a:ext cx="1287326" cy="2462277"/>
            <a:chOff x="7522375" y="3983417"/>
            <a:chExt cx="1287326" cy="2462277"/>
          </a:xfrm>
        </p:grpSpPr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B6647054-88BC-A1BB-E5C2-805632D732B6}"/>
                </a:ext>
              </a:extLst>
            </p:cNvPr>
            <p:cNvGrpSpPr/>
            <p:nvPr/>
          </p:nvGrpSpPr>
          <p:grpSpPr>
            <a:xfrm>
              <a:off x="7522375" y="3983417"/>
              <a:ext cx="1287326" cy="2462277"/>
              <a:chOff x="110795" y="865728"/>
              <a:chExt cx="1287326" cy="2462277"/>
            </a:xfrm>
          </p:grpSpPr>
          <p:grpSp>
            <p:nvGrpSpPr>
              <p:cNvPr id="526" name="グループ化 525">
                <a:extLst>
                  <a:ext uri="{FF2B5EF4-FFF2-40B4-BE49-F238E27FC236}">
                    <a16:creationId xmlns:a16="http://schemas.microsoft.com/office/drawing/2014/main" id="{B65F4DD0-75C7-4667-599D-7D6669D0B57F}"/>
                  </a:ext>
                </a:extLst>
              </p:cNvPr>
              <p:cNvGrpSpPr/>
              <p:nvPr/>
            </p:nvGrpSpPr>
            <p:grpSpPr>
              <a:xfrm>
                <a:off x="385279" y="1813303"/>
                <a:ext cx="757220" cy="1514702"/>
                <a:chOff x="1908271" y="1806792"/>
                <a:chExt cx="757220" cy="1514702"/>
              </a:xfrm>
            </p:grpSpPr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467E80B5-A641-5790-5E1C-98593E2B6A73}"/>
                    </a:ext>
                  </a:extLst>
                </p:cNvPr>
                <p:cNvSpPr/>
                <p:nvPr/>
              </p:nvSpPr>
              <p:spPr>
                <a:xfrm flipH="1">
                  <a:off x="2315954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フリーフォーム: 図形 542">
                  <a:extLst>
                    <a:ext uri="{FF2B5EF4-FFF2-40B4-BE49-F238E27FC236}">
                      <a16:creationId xmlns:a16="http://schemas.microsoft.com/office/drawing/2014/main" id="{BEB9B37D-4B47-2390-5AD0-F391DFF47A19}"/>
                    </a:ext>
                  </a:extLst>
                </p:cNvPr>
                <p:cNvSpPr/>
                <p:nvPr/>
              </p:nvSpPr>
              <p:spPr>
                <a:xfrm>
                  <a:off x="1908271" y="3133725"/>
                  <a:ext cx="349537" cy="187769"/>
                </a:xfrm>
                <a:custGeom>
                  <a:avLst/>
                  <a:gdLst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54852 w 405804"/>
                    <a:gd name="connsiteY11" fmla="*/ 57149 h 187769"/>
                    <a:gd name="connsiteX12" fmla="*/ 171163 w 405804"/>
                    <a:gd name="connsiteY12" fmla="*/ 17772 h 187769"/>
                    <a:gd name="connsiteX13" fmla="*/ 214067 w 405804"/>
                    <a:gd name="connsiteY13" fmla="*/ 0 h 187769"/>
                    <a:gd name="connsiteX0" fmla="*/ 214067 w 405804"/>
                    <a:gd name="connsiteY0" fmla="*/ 0 h 187769"/>
                    <a:gd name="connsiteX1" fmla="*/ 345128 w 405804"/>
                    <a:gd name="connsiteY1" fmla="*/ 0 h 187769"/>
                    <a:gd name="connsiteX2" fmla="*/ 405804 w 405804"/>
                    <a:gd name="connsiteY2" fmla="*/ 60676 h 187769"/>
                    <a:gd name="connsiteX3" fmla="*/ 405804 w 405804"/>
                    <a:gd name="connsiteY3" fmla="*/ 154652 h 187769"/>
                    <a:gd name="connsiteX4" fmla="*/ 372687 w 405804"/>
                    <a:gd name="connsiteY4" fmla="*/ 187769 h 187769"/>
                    <a:gd name="connsiteX5" fmla="*/ 186508 w 405804"/>
                    <a:gd name="connsiteY5" fmla="*/ 187769 h 187769"/>
                    <a:gd name="connsiteX6" fmla="*/ 186506 w 405804"/>
                    <a:gd name="connsiteY6" fmla="*/ 187768 h 187769"/>
                    <a:gd name="connsiteX7" fmla="*/ 23037 w 405804"/>
                    <a:gd name="connsiteY7" fmla="*/ 187768 h 187769"/>
                    <a:gd name="connsiteX8" fmla="*/ 0 w 405804"/>
                    <a:gd name="connsiteY8" fmla="*/ 164731 h 187769"/>
                    <a:gd name="connsiteX9" fmla="*/ 0 w 405804"/>
                    <a:gd name="connsiteY9" fmla="*/ 119235 h 187769"/>
                    <a:gd name="connsiteX10" fmla="*/ 62086 w 405804"/>
                    <a:gd name="connsiteY10" fmla="*/ 57149 h 187769"/>
                    <a:gd name="connsiteX11" fmla="*/ 171163 w 405804"/>
                    <a:gd name="connsiteY11" fmla="*/ 17772 h 187769"/>
                    <a:gd name="connsiteX12" fmla="*/ 214067 w 405804"/>
                    <a:gd name="connsiteY12" fmla="*/ 0 h 1877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05804" h="187769">
                      <a:moveTo>
                        <a:pt x="214067" y="0"/>
                      </a:moveTo>
                      <a:lnTo>
                        <a:pt x="345128" y="0"/>
                      </a:lnTo>
                      <a:cubicBezTo>
                        <a:pt x="378638" y="0"/>
                        <a:pt x="405804" y="27166"/>
                        <a:pt x="405804" y="60676"/>
                      </a:cubicBezTo>
                      <a:lnTo>
                        <a:pt x="405804" y="154652"/>
                      </a:lnTo>
                      <a:cubicBezTo>
                        <a:pt x="405804" y="172942"/>
                        <a:pt x="390977" y="187769"/>
                        <a:pt x="372687" y="187769"/>
                      </a:cubicBezTo>
                      <a:lnTo>
                        <a:pt x="186508" y="187769"/>
                      </a:lnTo>
                      <a:cubicBezTo>
                        <a:pt x="186507" y="187769"/>
                        <a:pt x="186507" y="187768"/>
                        <a:pt x="186506" y="187768"/>
                      </a:cubicBezTo>
                      <a:lnTo>
                        <a:pt x="23037" y="187768"/>
                      </a:lnTo>
                      <a:cubicBezTo>
                        <a:pt x="10314" y="187768"/>
                        <a:pt x="0" y="177454"/>
                        <a:pt x="0" y="164731"/>
                      </a:cubicBezTo>
                      <a:lnTo>
                        <a:pt x="0" y="119235"/>
                      </a:lnTo>
                      <a:cubicBezTo>
                        <a:pt x="0" y="84946"/>
                        <a:pt x="27797" y="57149"/>
                        <a:pt x="62086" y="57149"/>
                      </a:cubicBezTo>
                      <a:lnTo>
                        <a:pt x="171163" y="17772"/>
                      </a:lnTo>
                      <a:cubicBezTo>
                        <a:pt x="182143" y="6792"/>
                        <a:pt x="197312" y="0"/>
                        <a:pt x="21406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78DB4F55-E624-ECB8-49C5-6EC4D9BDE43A}"/>
                    </a:ext>
                  </a:extLst>
                </p:cNvPr>
                <p:cNvSpPr/>
                <p:nvPr/>
              </p:nvSpPr>
              <p:spPr>
                <a:xfrm rot="10800000">
                  <a:off x="1976991" y="2584449"/>
                  <a:ext cx="619780" cy="575678"/>
                </a:xfrm>
                <a:custGeom>
                  <a:avLst/>
                  <a:gdLst>
                    <a:gd name="connsiteX0" fmla="*/ 669025 w 669025"/>
                    <a:gd name="connsiteY0" fmla="*/ 697730 h 697730"/>
                    <a:gd name="connsiteX1" fmla="*/ 348350 w 669025"/>
                    <a:gd name="connsiteY1" fmla="*/ 697730 h 697730"/>
                    <a:gd name="connsiteX2" fmla="*/ 320675 w 669025"/>
                    <a:gd name="connsiteY2" fmla="*/ 697730 h 697730"/>
                    <a:gd name="connsiteX3" fmla="*/ 0 w 669025"/>
                    <a:gd name="connsiteY3" fmla="*/ 697730 h 697730"/>
                    <a:gd name="connsiteX4" fmla="*/ 41025 w 669025"/>
                    <a:gd name="connsiteY4" fmla="*/ 0 h 697730"/>
                    <a:gd name="connsiteX5" fmla="*/ 307325 w 669025"/>
                    <a:gd name="connsiteY5" fmla="*/ 0 h 697730"/>
                    <a:gd name="connsiteX6" fmla="*/ 334512 w 669025"/>
                    <a:gd name="connsiteY6" fmla="*/ 462390 h 697730"/>
                    <a:gd name="connsiteX7" fmla="*/ 361700 w 669025"/>
                    <a:gd name="connsiteY7" fmla="*/ 0 h 697730"/>
                    <a:gd name="connsiteX8" fmla="*/ 628000 w 669025"/>
                    <a:gd name="connsiteY8" fmla="*/ 0 h 697730"/>
                    <a:gd name="connsiteX0" fmla="*/ 669025 w 669025"/>
                    <a:gd name="connsiteY0" fmla="*/ 697730 h 697730"/>
                    <a:gd name="connsiteX1" fmla="*/ 320675 w 669025"/>
                    <a:gd name="connsiteY1" fmla="*/ 697730 h 697730"/>
                    <a:gd name="connsiteX2" fmla="*/ 0 w 669025"/>
                    <a:gd name="connsiteY2" fmla="*/ 697730 h 697730"/>
                    <a:gd name="connsiteX3" fmla="*/ 41025 w 669025"/>
                    <a:gd name="connsiteY3" fmla="*/ 0 h 697730"/>
                    <a:gd name="connsiteX4" fmla="*/ 307325 w 669025"/>
                    <a:gd name="connsiteY4" fmla="*/ 0 h 697730"/>
                    <a:gd name="connsiteX5" fmla="*/ 334512 w 669025"/>
                    <a:gd name="connsiteY5" fmla="*/ 462390 h 697730"/>
                    <a:gd name="connsiteX6" fmla="*/ 361700 w 669025"/>
                    <a:gd name="connsiteY6" fmla="*/ 0 h 697730"/>
                    <a:gd name="connsiteX7" fmla="*/ 628000 w 669025"/>
                    <a:gd name="connsiteY7" fmla="*/ 0 h 697730"/>
                    <a:gd name="connsiteX8" fmla="*/ 669025 w 669025"/>
                    <a:gd name="connsiteY8" fmla="*/ 697730 h 697730"/>
                    <a:gd name="connsiteX0" fmla="*/ 669025 w 669025"/>
                    <a:gd name="connsiteY0" fmla="*/ 697730 h 697730"/>
                    <a:gd name="connsiteX1" fmla="*/ 0 w 669025"/>
                    <a:gd name="connsiteY1" fmla="*/ 697730 h 697730"/>
                    <a:gd name="connsiteX2" fmla="*/ 41025 w 669025"/>
                    <a:gd name="connsiteY2" fmla="*/ 0 h 697730"/>
                    <a:gd name="connsiteX3" fmla="*/ 307325 w 669025"/>
                    <a:gd name="connsiteY3" fmla="*/ 0 h 697730"/>
                    <a:gd name="connsiteX4" fmla="*/ 334512 w 669025"/>
                    <a:gd name="connsiteY4" fmla="*/ 462390 h 697730"/>
                    <a:gd name="connsiteX5" fmla="*/ 361700 w 669025"/>
                    <a:gd name="connsiteY5" fmla="*/ 0 h 697730"/>
                    <a:gd name="connsiteX6" fmla="*/ 628000 w 669025"/>
                    <a:gd name="connsiteY6" fmla="*/ 0 h 697730"/>
                    <a:gd name="connsiteX7" fmla="*/ 669025 w 669025"/>
                    <a:gd name="connsiteY7" fmla="*/ 697730 h 697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69025" h="697730">
                      <a:moveTo>
                        <a:pt x="669025" y="697730"/>
                      </a:moveTo>
                      <a:lnTo>
                        <a:pt x="0" y="697730"/>
                      </a:lnTo>
                      <a:lnTo>
                        <a:pt x="41025" y="0"/>
                      </a:lnTo>
                      <a:lnTo>
                        <a:pt x="307325" y="0"/>
                      </a:lnTo>
                      <a:lnTo>
                        <a:pt x="334512" y="462390"/>
                      </a:lnTo>
                      <a:lnTo>
                        <a:pt x="361700" y="0"/>
                      </a:lnTo>
                      <a:lnTo>
                        <a:pt x="628000" y="0"/>
                      </a:lnTo>
                      <a:lnTo>
                        <a:pt x="669025" y="697730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5" name="フリーフォーム: 図形 544">
                  <a:extLst>
                    <a:ext uri="{FF2B5EF4-FFF2-40B4-BE49-F238E27FC236}">
                      <a16:creationId xmlns:a16="http://schemas.microsoft.com/office/drawing/2014/main" id="{109075A4-3AAB-23FA-56AB-70C39D604AB0}"/>
                    </a:ext>
                  </a:extLst>
                </p:cNvPr>
                <p:cNvSpPr/>
                <p:nvPr/>
              </p:nvSpPr>
              <p:spPr>
                <a:xfrm>
                  <a:off x="1922993" y="1811870"/>
                  <a:ext cx="722950" cy="774060"/>
                </a:xfrm>
                <a:custGeom>
                  <a:avLst/>
                  <a:gdLst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159767 h 1197736"/>
                    <a:gd name="connsiteX9" fmla="*/ 0 w 933450"/>
                    <a:gd name="connsiteY9" fmla="*/ 162719 h 1197736"/>
                    <a:gd name="connsiteX10" fmla="*/ 162719 w 933450"/>
                    <a:gd name="connsiteY10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56519 w 933450"/>
                    <a:gd name="connsiteY7" fmla="*/ 1159767 h 1197736"/>
                    <a:gd name="connsiteX8" fmla="*/ 0 w 933450"/>
                    <a:gd name="connsiteY8" fmla="*/ 162719 h 1197736"/>
                    <a:gd name="connsiteX9" fmla="*/ 162719 w 933450"/>
                    <a:gd name="connsiteY9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933450 w 933450"/>
                    <a:gd name="connsiteY3" fmla="*/ 1159767 h 1197736"/>
                    <a:gd name="connsiteX4" fmla="*/ 876931 w 933450"/>
                    <a:gd name="connsiteY4" fmla="*/ 1159767 h 1197736"/>
                    <a:gd name="connsiteX5" fmla="*/ 876931 w 933450"/>
                    <a:gd name="connsiteY5" fmla="*/ 1197736 h 1197736"/>
                    <a:gd name="connsiteX6" fmla="*/ 56519 w 933450"/>
                    <a:gd name="connsiteY6" fmla="*/ 1197736 h 1197736"/>
                    <a:gd name="connsiteX7" fmla="*/ 0 w 933450"/>
                    <a:gd name="connsiteY7" fmla="*/ 162719 h 1197736"/>
                    <a:gd name="connsiteX8" fmla="*/ 162719 w 933450"/>
                    <a:gd name="connsiteY8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59767 h 1197736"/>
                    <a:gd name="connsiteX4" fmla="*/ 876931 w 933450"/>
                    <a:gd name="connsiteY4" fmla="*/ 1197736 h 1197736"/>
                    <a:gd name="connsiteX5" fmla="*/ 56519 w 933450"/>
                    <a:gd name="connsiteY5" fmla="*/ 1197736 h 1197736"/>
                    <a:gd name="connsiteX6" fmla="*/ 0 w 933450"/>
                    <a:gd name="connsiteY6" fmla="*/ 162719 h 1197736"/>
                    <a:gd name="connsiteX7" fmla="*/ 162719 w 933450"/>
                    <a:gd name="connsiteY7" fmla="*/ 0 h 1197736"/>
                    <a:gd name="connsiteX0" fmla="*/ 162719 w 933450"/>
                    <a:gd name="connsiteY0" fmla="*/ 0 h 1197736"/>
                    <a:gd name="connsiteX1" fmla="*/ 770731 w 933450"/>
                    <a:gd name="connsiteY1" fmla="*/ 0 h 1197736"/>
                    <a:gd name="connsiteX2" fmla="*/ 933450 w 933450"/>
                    <a:gd name="connsiteY2" fmla="*/ 162719 h 1197736"/>
                    <a:gd name="connsiteX3" fmla="*/ 876931 w 933450"/>
                    <a:gd name="connsiteY3" fmla="*/ 1197736 h 1197736"/>
                    <a:gd name="connsiteX4" fmla="*/ 56519 w 933450"/>
                    <a:gd name="connsiteY4" fmla="*/ 1197736 h 1197736"/>
                    <a:gd name="connsiteX5" fmla="*/ 0 w 933450"/>
                    <a:gd name="connsiteY5" fmla="*/ 162719 h 1197736"/>
                    <a:gd name="connsiteX6" fmla="*/ 162719 w 933450"/>
                    <a:gd name="connsiteY6" fmla="*/ 0 h 1197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33450" h="1197736">
                      <a:moveTo>
                        <a:pt x="162719" y="0"/>
                      </a:moveTo>
                      <a:lnTo>
                        <a:pt x="770731" y="0"/>
                      </a:lnTo>
                      <a:cubicBezTo>
                        <a:pt x="860598" y="0"/>
                        <a:pt x="933450" y="72852"/>
                        <a:pt x="933450" y="162719"/>
                      </a:cubicBezTo>
                      <a:lnTo>
                        <a:pt x="876931" y="1197736"/>
                      </a:lnTo>
                      <a:lnTo>
                        <a:pt x="56519" y="1197736"/>
                      </a:lnTo>
                      <a:lnTo>
                        <a:pt x="0" y="162719"/>
                      </a:lnTo>
                      <a:cubicBezTo>
                        <a:pt x="0" y="72852"/>
                        <a:pt x="72852" y="0"/>
                        <a:pt x="16271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6" name="二等辺三角形 545">
                  <a:extLst>
                    <a:ext uri="{FF2B5EF4-FFF2-40B4-BE49-F238E27FC236}">
                      <a16:creationId xmlns:a16="http://schemas.microsoft.com/office/drawing/2014/main" id="{03B545AD-F6BD-9301-AEFC-7F9194E6B0B5}"/>
                    </a:ext>
                  </a:extLst>
                </p:cNvPr>
                <p:cNvSpPr/>
                <p:nvPr/>
              </p:nvSpPr>
              <p:spPr>
                <a:xfrm rot="10800000">
                  <a:off x="2064814" y="1806792"/>
                  <a:ext cx="441152" cy="89364"/>
                </a:xfrm>
                <a:prstGeom prst="triangle">
                  <a:avLst/>
                </a:prstGeom>
                <a:solidFill>
                  <a:schemeClr val="accent5">
                    <a:lumMod val="5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7" name="正方形/長方形 546">
                  <a:extLst>
                    <a:ext uri="{FF2B5EF4-FFF2-40B4-BE49-F238E27FC236}">
                      <a16:creationId xmlns:a16="http://schemas.microsoft.com/office/drawing/2014/main" id="{4C8A4AFA-901C-B69F-17C2-E8A15B62EC4E}"/>
                    </a:ext>
                  </a:extLst>
                </p:cNvPr>
                <p:cNvSpPr/>
                <p:nvPr/>
              </p:nvSpPr>
              <p:spPr>
                <a:xfrm>
                  <a:off x="2264117" y="1892941"/>
                  <a:ext cx="45719" cy="572445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02FB3BF5-9615-9018-5A1A-558C0B24918D}"/>
                    </a:ext>
                  </a:extLst>
                </p:cNvPr>
                <p:cNvSpPr/>
                <p:nvPr/>
              </p:nvSpPr>
              <p:spPr>
                <a:xfrm>
                  <a:off x="1958610" y="2466868"/>
                  <a:ext cx="650986" cy="119063"/>
                </a:xfrm>
                <a:custGeom>
                  <a:avLst/>
                  <a:gdLst>
                    <a:gd name="connsiteX0" fmla="*/ 0 w 650986"/>
                    <a:gd name="connsiteY0" fmla="*/ 0 h 119063"/>
                    <a:gd name="connsiteX1" fmla="*/ 650986 w 650986"/>
                    <a:gd name="connsiteY1" fmla="*/ 0 h 119063"/>
                    <a:gd name="connsiteX2" fmla="*/ 643195 w 650986"/>
                    <a:gd name="connsiteY2" fmla="*/ 119063 h 119063"/>
                    <a:gd name="connsiteX3" fmla="*/ 7792 w 650986"/>
                    <a:gd name="connsiteY3" fmla="*/ 119063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986" h="119063">
                      <a:moveTo>
                        <a:pt x="0" y="0"/>
                      </a:moveTo>
                      <a:lnTo>
                        <a:pt x="650986" y="0"/>
                      </a:lnTo>
                      <a:lnTo>
                        <a:pt x="643195" y="119063"/>
                      </a:lnTo>
                      <a:lnTo>
                        <a:pt x="7792" y="11906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7" name="四角形: 上の 2 つの角を丸める 526">
                <a:extLst>
                  <a:ext uri="{FF2B5EF4-FFF2-40B4-BE49-F238E27FC236}">
                    <a16:creationId xmlns:a16="http://schemas.microsoft.com/office/drawing/2014/main" id="{604E887E-F681-7F80-8BAA-80F254AA83DF}"/>
                  </a:ext>
                </a:extLst>
              </p:cNvPr>
              <p:cNvSpPr>
                <a:spLocks/>
              </p:cNvSpPr>
              <p:nvPr/>
            </p:nvSpPr>
            <p:spPr>
              <a:xfrm rot="1800000" flipH="1">
                <a:off x="287549" y="1861838"/>
                <a:ext cx="206633" cy="5058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四角形: 上の 2 つの角を丸める 527">
                <a:extLst>
                  <a:ext uri="{FF2B5EF4-FFF2-40B4-BE49-F238E27FC236}">
                    <a16:creationId xmlns:a16="http://schemas.microsoft.com/office/drawing/2014/main" id="{518909FD-D70F-D0F4-8453-12E08C765691}"/>
                  </a:ext>
                </a:extLst>
              </p:cNvPr>
              <p:cNvSpPr>
                <a:spLocks/>
              </p:cNvSpPr>
              <p:nvPr/>
            </p:nvSpPr>
            <p:spPr>
              <a:xfrm rot="19800000">
                <a:off x="1006295" y="1861838"/>
                <a:ext cx="206633" cy="50584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3CBB3FCA-C8A2-5E10-59FA-7A73D939321D}"/>
                  </a:ext>
                </a:extLst>
              </p:cNvPr>
              <p:cNvSpPr/>
              <p:nvPr/>
            </p:nvSpPr>
            <p:spPr>
              <a:xfrm rot="2700000">
                <a:off x="713529" y="2452722"/>
                <a:ext cx="223983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四角形: 上の 2 つの角を丸める 275">
                <a:extLst>
                  <a:ext uri="{FF2B5EF4-FFF2-40B4-BE49-F238E27FC236}">
                    <a16:creationId xmlns:a16="http://schemas.microsoft.com/office/drawing/2014/main" id="{9066DCBA-0E3D-46FD-EAE7-E8E259FE2F2A}"/>
                  </a:ext>
                </a:extLst>
              </p:cNvPr>
              <p:cNvSpPr>
                <a:spLocks/>
              </p:cNvSpPr>
              <p:nvPr/>
            </p:nvSpPr>
            <p:spPr>
              <a:xfrm rot="3270695">
                <a:off x="1027099" y="2179442"/>
                <a:ext cx="211281" cy="459220"/>
              </a:xfrm>
              <a:custGeom>
                <a:avLst/>
                <a:gdLst>
                  <a:gd name="connsiteX0" fmla="*/ 132442 w 264884"/>
                  <a:gd name="connsiteY0" fmla="*/ 0 h 588677"/>
                  <a:gd name="connsiteX1" fmla="*/ 132442 w 264884"/>
                  <a:gd name="connsiteY1" fmla="*/ 0 h 588677"/>
                  <a:gd name="connsiteX2" fmla="*/ 264884 w 264884"/>
                  <a:gd name="connsiteY2" fmla="*/ 132442 h 588677"/>
                  <a:gd name="connsiteX3" fmla="*/ 264884 w 264884"/>
                  <a:gd name="connsiteY3" fmla="*/ 588677 h 588677"/>
                  <a:gd name="connsiteX4" fmla="*/ 264884 w 264884"/>
                  <a:gd name="connsiteY4" fmla="*/ 588677 h 588677"/>
                  <a:gd name="connsiteX5" fmla="*/ 0 w 264884"/>
                  <a:gd name="connsiteY5" fmla="*/ 588677 h 588677"/>
                  <a:gd name="connsiteX6" fmla="*/ 0 w 264884"/>
                  <a:gd name="connsiteY6" fmla="*/ 588677 h 588677"/>
                  <a:gd name="connsiteX7" fmla="*/ 0 w 264884"/>
                  <a:gd name="connsiteY7" fmla="*/ 132442 h 588677"/>
                  <a:gd name="connsiteX8" fmla="*/ 132442 w 264884"/>
                  <a:gd name="connsiteY8" fmla="*/ 0 h 588677"/>
                  <a:gd name="connsiteX0" fmla="*/ 164879 w 297321"/>
                  <a:gd name="connsiteY0" fmla="*/ 83809 h 672486"/>
                  <a:gd name="connsiteX1" fmla="*/ 164879 w 297321"/>
                  <a:gd name="connsiteY1" fmla="*/ 83809 h 672486"/>
                  <a:gd name="connsiteX2" fmla="*/ 297321 w 297321"/>
                  <a:gd name="connsiteY2" fmla="*/ 216251 h 672486"/>
                  <a:gd name="connsiteX3" fmla="*/ 297321 w 297321"/>
                  <a:gd name="connsiteY3" fmla="*/ 672486 h 672486"/>
                  <a:gd name="connsiteX4" fmla="*/ 297321 w 297321"/>
                  <a:gd name="connsiteY4" fmla="*/ 672486 h 672486"/>
                  <a:gd name="connsiteX5" fmla="*/ 32437 w 297321"/>
                  <a:gd name="connsiteY5" fmla="*/ 672486 h 672486"/>
                  <a:gd name="connsiteX6" fmla="*/ 32437 w 297321"/>
                  <a:gd name="connsiteY6" fmla="*/ 672486 h 672486"/>
                  <a:gd name="connsiteX7" fmla="*/ 32437 w 297321"/>
                  <a:gd name="connsiteY7" fmla="*/ 216251 h 672486"/>
                  <a:gd name="connsiteX8" fmla="*/ 5110 w 297321"/>
                  <a:gd name="connsiteY8" fmla="*/ 2956 h 672486"/>
                  <a:gd name="connsiteX9" fmla="*/ 164879 w 297321"/>
                  <a:gd name="connsiteY9" fmla="*/ 83809 h 672486"/>
                  <a:gd name="connsiteX0" fmla="*/ 0 w 292211"/>
                  <a:gd name="connsiteY0" fmla="*/ 2956 h 672486"/>
                  <a:gd name="connsiteX1" fmla="*/ 159769 w 292211"/>
                  <a:gd name="connsiteY1" fmla="*/ 83809 h 672486"/>
                  <a:gd name="connsiteX2" fmla="*/ 159769 w 292211"/>
                  <a:gd name="connsiteY2" fmla="*/ 83809 h 672486"/>
                  <a:gd name="connsiteX3" fmla="*/ 292211 w 292211"/>
                  <a:gd name="connsiteY3" fmla="*/ 216251 h 672486"/>
                  <a:gd name="connsiteX4" fmla="*/ 292211 w 292211"/>
                  <a:gd name="connsiteY4" fmla="*/ 672486 h 672486"/>
                  <a:gd name="connsiteX5" fmla="*/ 292211 w 292211"/>
                  <a:gd name="connsiteY5" fmla="*/ 672486 h 672486"/>
                  <a:gd name="connsiteX6" fmla="*/ 27327 w 292211"/>
                  <a:gd name="connsiteY6" fmla="*/ 672486 h 672486"/>
                  <a:gd name="connsiteX7" fmla="*/ 27327 w 292211"/>
                  <a:gd name="connsiteY7" fmla="*/ 672486 h 672486"/>
                  <a:gd name="connsiteX8" fmla="*/ 27327 w 292211"/>
                  <a:gd name="connsiteY8" fmla="*/ 216251 h 672486"/>
                  <a:gd name="connsiteX9" fmla="*/ 91440 w 292211"/>
                  <a:gd name="connsiteY9" fmla="*/ 94396 h 672486"/>
                  <a:gd name="connsiteX0" fmla="*/ 140133 w 272575"/>
                  <a:gd name="connsiteY0" fmla="*/ 12674 h 601351"/>
                  <a:gd name="connsiteX1" fmla="*/ 140133 w 272575"/>
                  <a:gd name="connsiteY1" fmla="*/ 12674 h 601351"/>
                  <a:gd name="connsiteX2" fmla="*/ 272575 w 272575"/>
                  <a:gd name="connsiteY2" fmla="*/ 145116 h 601351"/>
                  <a:gd name="connsiteX3" fmla="*/ 272575 w 272575"/>
                  <a:gd name="connsiteY3" fmla="*/ 601351 h 601351"/>
                  <a:gd name="connsiteX4" fmla="*/ 272575 w 272575"/>
                  <a:gd name="connsiteY4" fmla="*/ 601351 h 601351"/>
                  <a:gd name="connsiteX5" fmla="*/ 7691 w 272575"/>
                  <a:gd name="connsiteY5" fmla="*/ 601351 h 601351"/>
                  <a:gd name="connsiteX6" fmla="*/ 7691 w 272575"/>
                  <a:gd name="connsiteY6" fmla="*/ 601351 h 601351"/>
                  <a:gd name="connsiteX7" fmla="*/ 7691 w 272575"/>
                  <a:gd name="connsiteY7" fmla="*/ 145116 h 601351"/>
                  <a:gd name="connsiteX8" fmla="*/ 71804 w 272575"/>
                  <a:gd name="connsiteY8" fmla="*/ 23261 h 601351"/>
                  <a:gd name="connsiteX0" fmla="*/ 132442 w 264884"/>
                  <a:gd name="connsiteY0" fmla="*/ 0 h 588677"/>
                  <a:gd name="connsiteX1" fmla="*/ 132442 w 264884"/>
                  <a:gd name="connsiteY1" fmla="*/ 0 h 588677"/>
                  <a:gd name="connsiteX2" fmla="*/ 264884 w 264884"/>
                  <a:gd name="connsiteY2" fmla="*/ 132442 h 588677"/>
                  <a:gd name="connsiteX3" fmla="*/ 264884 w 264884"/>
                  <a:gd name="connsiteY3" fmla="*/ 588677 h 588677"/>
                  <a:gd name="connsiteX4" fmla="*/ 264884 w 264884"/>
                  <a:gd name="connsiteY4" fmla="*/ 588677 h 588677"/>
                  <a:gd name="connsiteX5" fmla="*/ 0 w 264884"/>
                  <a:gd name="connsiteY5" fmla="*/ 588677 h 588677"/>
                  <a:gd name="connsiteX6" fmla="*/ 0 w 264884"/>
                  <a:gd name="connsiteY6" fmla="*/ 588677 h 588677"/>
                  <a:gd name="connsiteX7" fmla="*/ 0 w 264884"/>
                  <a:gd name="connsiteY7" fmla="*/ 132442 h 588677"/>
                  <a:gd name="connsiteX0" fmla="*/ 134698 w 267140"/>
                  <a:gd name="connsiteY0" fmla="*/ 0 h 588677"/>
                  <a:gd name="connsiteX1" fmla="*/ 134698 w 267140"/>
                  <a:gd name="connsiteY1" fmla="*/ 0 h 588677"/>
                  <a:gd name="connsiteX2" fmla="*/ 267140 w 267140"/>
                  <a:gd name="connsiteY2" fmla="*/ 132442 h 588677"/>
                  <a:gd name="connsiteX3" fmla="*/ 267140 w 267140"/>
                  <a:gd name="connsiteY3" fmla="*/ 588677 h 588677"/>
                  <a:gd name="connsiteX4" fmla="*/ 267140 w 267140"/>
                  <a:gd name="connsiteY4" fmla="*/ 588677 h 588677"/>
                  <a:gd name="connsiteX5" fmla="*/ 2256 w 267140"/>
                  <a:gd name="connsiteY5" fmla="*/ 588677 h 588677"/>
                  <a:gd name="connsiteX6" fmla="*/ 2256 w 267140"/>
                  <a:gd name="connsiteY6" fmla="*/ 588677 h 588677"/>
                  <a:gd name="connsiteX7" fmla="*/ 0 w 267140"/>
                  <a:gd name="connsiteY7" fmla="*/ 23759 h 588677"/>
                  <a:gd name="connsiteX0" fmla="*/ 138401 w 270843"/>
                  <a:gd name="connsiteY0" fmla="*/ 0 h 588677"/>
                  <a:gd name="connsiteX1" fmla="*/ 138401 w 270843"/>
                  <a:gd name="connsiteY1" fmla="*/ 0 h 588677"/>
                  <a:gd name="connsiteX2" fmla="*/ 270843 w 270843"/>
                  <a:gd name="connsiteY2" fmla="*/ 132442 h 588677"/>
                  <a:gd name="connsiteX3" fmla="*/ 270843 w 270843"/>
                  <a:gd name="connsiteY3" fmla="*/ 588677 h 588677"/>
                  <a:gd name="connsiteX4" fmla="*/ 270843 w 270843"/>
                  <a:gd name="connsiteY4" fmla="*/ 588677 h 588677"/>
                  <a:gd name="connsiteX5" fmla="*/ 5959 w 270843"/>
                  <a:gd name="connsiteY5" fmla="*/ 588677 h 588677"/>
                  <a:gd name="connsiteX6" fmla="*/ 5959 w 270843"/>
                  <a:gd name="connsiteY6" fmla="*/ 588677 h 588677"/>
                  <a:gd name="connsiteX7" fmla="*/ 0 w 270843"/>
                  <a:gd name="connsiteY7" fmla="*/ 192097 h 5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843" h="588677">
                    <a:moveTo>
                      <a:pt x="138401" y="0"/>
                    </a:moveTo>
                    <a:lnTo>
                      <a:pt x="138401" y="0"/>
                    </a:lnTo>
                    <a:cubicBezTo>
                      <a:pt x="211547" y="0"/>
                      <a:pt x="270843" y="59296"/>
                      <a:pt x="270843" y="132442"/>
                    </a:cubicBezTo>
                    <a:lnTo>
                      <a:pt x="270843" y="588677"/>
                    </a:lnTo>
                    <a:lnTo>
                      <a:pt x="270843" y="588677"/>
                    </a:lnTo>
                    <a:lnTo>
                      <a:pt x="5959" y="588677"/>
                    </a:lnTo>
                    <a:lnTo>
                      <a:pt x="5959" y="588677"/>
                    </a:lnTo>
                    <a:cubicBezTo>
                      <a:pt x="3973" y="456484"/>
                      <a:pt x="1986" y="324290"/>
                      <a:pt x="0" y="192097"/>
                    </a:cubicBezTo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45E6F5A6-FA97-F667-5257-3AB31202AD29}"/>
                  </a:ext>
                </a:extLst>
              </p:cNvPr>
              <p:cNvSpPr/>
              <p:nvPr/>
            </p:nvSpPr>
            <p:spPr>
              <a:xfrm rot="18900000" flipH="1">
                <a:off x="562964" y="2452722"/>
                <a:ext cx="223984" cy="282504"/>
              </a:xfrm>
              <a:custGeom>
                <a:avLst/>
                <a:gdLst>
                  <a:gd name="connsiteX0" fmla="*/ 223387 w 439719"/>
                  <a:gd name="connsiteY0" fmla="*/ 0 h 554606"/>
                  <a:gd name="connsiteX1" fmla="*/ 319400 w 439719"/>
                  <a:gd name="connsiteY1" fmla="*/ 0 h 554606"/>
                  <a:gd name="connsiteX2" fmla="*/ 439719 w 439719"/>
                  <a:gd name="connsiteY2" fmla="*/ 120319 h 554606"/>
                  <a:gd name="connsiteX3" fmla="*/ 439719 w 439719"/>
                  <a:gd name="connsiteY3" fmla="*/ 167536 h 554606"/>
                  <a:gd name="connsiteX4" fmla="*/ 439719 w 439719"/>
                  <a:gd name="connsiteY4" fmla="*/ 257175 h 554606"/>
                  <a:gd name="connsiteX5" fmla="*/ 439719 w 439719"/>
                  <a:gd name="connsiteY5" fmla="*/ 438415 h 554606"/>
                  <a:gd name="connsiteX6" fmla="*/ 405934 w 439719"/>
                  <a:gd name="connsiteY6" fmla="*/ 472200 h 554606"/>
                  <a:gd name="connsiteX7" fmla="*/ 405935 w 439719"/>
                  <a:gd name="connsiteY7" fmla="*/ 472199 h 554606"/>
                  <a:gd name="connsiteX8" fmla="*/ 382045 w 439719"/>
                  <a:gd name="connsiteY8" fmla="*/ 462304 h 554606"/>
                  <a:gd name="connsiteX9" fmla="*/ 373044 w 439719"/>
                  <a:gd name="connsiteY9" fmla="*/ 440572 h 554606"/>
                  <a:gd name="connsiteX10" fmla="*/ 373044 w 439719"/>
                  <a:gd name="connsiteY10" fmla="*/ 493029 h 554606"/>
                  <a:gd name="connsiteX11" fmla="*/ 333306 w 439719"/>
                  <a:gd name="connsiteY11" fmla="*/ 532767 h 554606"/>
                  <a:gd name="connsiteX12" fmla="*/ 333307 w 439719"/>
                  <a:gd name="connsiteY12" fmla="*/ 532766 h 554606"/>
                  <a:gd name="connsiteX13" fmla="*/ 305208 w 439719"/>
                  <a:gd name="connsiteY13" fmla="*/ 521127 h 554606"/>
                  <a:gd name="connsiteX14" fmla="*/ 301741 w 439719"/>
                  <a:gd name="connsiteY14" fmla="*/ 512757 h 554606"/>
                  <a:gd name="connsiteX15" fmla="*/ 301741 w 439719"/>
                  <a:gd name="connsiteY15" fmla="*/ 514868 h 554606"/>
                  <a:gd name="connsiteX16" fmla="*/ 262003 w 439719"/>
                  <a:gd name="connsiteY16" fmla="*/ 554606 h 554606"/>
                  <a:gd name="connsiteX17" fmla="*/ 262004 w 439719"/>
                  <a:gd name="connsiteY17" fmla="*/ 554605 h 554606"/>
                  <a:gd name="connsiteX18" fmla="*/ 222266 w 439719"/>
                  <a:gd name="connsiteY18" fmla="*/ 514867 h 554606"/>
                  <a:gd name="connsiteX19" fmla="*/ 222266 w 439719"/>
                  <a:gd name="connsiteY19" fmla="*/ 491087 h 554606"/>
                  <a:gd name="connsiteX20" fmla="*/ 213768 w 439719"/>
                  <a:gd name="connsiteY20" fmla="*/ 511603 h 554606"/>
                  <a:gd name="connsiteX21" fmla="*/ 185669 w 439719"/>
                  <a:gd name="connsiteY21" fmla="*/ 523242 h 554606"/>
                  <a:gd name="connsiteX22" fmla="*/ 185670 w 439719"/>
                  <a:gd name="connsiteY22" fmla="*/ 523241 h 554606"/>
                  <a:gd name="connsiteX23" fmla="*/ 145932 w 439719"/>
                  <a:gd name="connsiteY23" fmla="*/ 483503 h 554606"/>
                  <a:gd name="connsiteX24" fmla="*/ 145932 w 439719"/>
                  <a:gd name="connsiteY24" fmla="*/ 257175 h 554606"/>
                  <a:gd name="connsiteX25" fmla="*/ 138160 w 439719"/>
                  <a:gd name="connsiteY25" fmla="*/ 257175 h 554606"/>
                  <a:gd name="connsiteX26" fmla="*/ 81058 w 439719"/>
                  <a:gd name="connsiteY26" fmla="*/ 326983 h 554606"/>
                  <a:gd name="connsiteX27" fmla="*/ 16763 w 439719"/>
                  <a:gd name="connsiteY27" fmla="*/ 333421 h 554606"/>
                  <a:gd name="connsiteX28" fmla="*/ 10325 w 439719"/>
                  <a:gd name="connsiteY28" fmla="*/ 269125 h 554606"/>
                  <a:gd name="connsiteX29" fmla="*/ 103068 w 439719"/>
                  <a:gd name="connsiteY29" fmla="*/ 155745 h 554606"/>
                  <a:gd name="connsiteX30" fmla="*/ 103068 w 439719"/>
                  <a:gd name="connsiteY30" fmla="*/ 120319 h 554606"/>
                  <a:gd name="connsiteX31" fmla="*/ 223387 w 439719"/>
                  <a:gd name="connsiteY31" fmla="*/ 0 h 554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39719" h="554606">
                    <a:moveTo>
                      <a:pt x="223387" y="0"/>
                    </a:moveTo>
                    <a:lnTo>
                      <a:pt x="319400" y="0"/>
                    </a:lnTo>
                    <a:cubicBezTo>
                      <a:pt x="385850" y="0"/>
                      <a:pt x="439719" y="53869"/>
                      <a:pt x="439719" y="120319"/>
                    </a:cubicBezTo>
                    <a:lnTo>
                      <a:pt x="439719" y="167536"/>
                    </a:lnTo>
                    <a:lnTo>
                      <a:pt x="439719" y="257175"/>
                    </a:lnTo>
                    <a:lnTo>
                      <a:pt x="439719" y="438415"/>
                    </a:lnTo>
                    <a:cubicBezTo>
                      <a:pt x="439719" y="457074"/>
                      <a:pt x="424593" y="472200"/>
                      <a:pt x="405934" y="472200"/>
                    </a:cubicBezTo>
                    <a:lnTo>
                      <a:pt x="405935" y="472199"/>
                    </a:lnTo>
                    <a:cubicBezTo>
                      <a:pt x="396605" y="472199"/>
                      <a:pt x="388159" y="468418"/>
                      <a:pt x="382045" y="462304"/>
                    </a:cubicBezTo>
                    <a:lnTo>
                      <a:pt x="373044" y="440572"/>
                    </a:lnTo>
                    <a:lnTo>
                      <a:pt x="373044" y="493029"/>
                    </a:lnTo>
                    <a:cubicBezTo>
                      <a:pt x="373044" y="514976"/>
                      <a:pt x="355253" y="532767"/>
                      <a:pt x="333306" y="532767"/>
                    </a:cubicBezTo>
                    <a:lnTo>
                      <a:pt x="333307" y="532766"/>
                    </a:lnTo>
                    <a:cubicBezTo>
                      <a:pt x="322334" y="532766"/>
                      <a:pt x="312399" y="528318"/>
                      <a:pt x="305208" y="521127"/>
                    </a:cubicBezTo>
                    <a:lnTo>
                      <a:pt x="301741" y="512757"/>
                    </a:lnTo>
                    <a:lnTo>
                      <a:pt x="301741" y="514868"/>
                    </a:lnTo>
                    <a:cubicBezTo>
                      <a:pt x="301741" y="536815"/>
                      <a:pt x="283950" y="554606"/>
                      <a:pt x="262003" y="554606"/>
                    </a:cubicBezTo>
                    <a:lnTo>
                      <a:pt x="262004" y="554605"/>
                    </a:lnTo>
                    <a:cubicBezTo>
                      <a:pt x="240057" y="554605"/>
                      <a:pt x="222266" y="536814"/>
                      <a:pt x="222266" y="514867"/>
                    </a:cubicBezTo>
                    <a:lnTo>
                      <a:pt x="222266" y="491087"/>
                    </a:lnTo>
                    <a:lnTo>
                      <a:pt x="213768" y="511603"/>
                    </a:lnTo>
                    <a:cubicBezTo>
                      <a:pt x="206577" y="518794"/>
                      <a:pt x="196643" y="523242"/>
                      <a:pt x="185669" y="523242"/>
                    </a:cubicBezTo>
                    <a:lnTo>
                      <a:pt x="185670" y="523241"/>
                    </a:lnTo>
                    <a:cubicBezTo>
                      <a:pt x="163723" y="523241"/>
                      <a:pt x="145932" y="505450"/>
                      <a:pt x="145932" y="483503"/>
                    </a:cubicBezTo>
                    <a:lnTo>
                      <a:pt x="145932" y="257175"/>
                    </a:lnTo>
                    <a:lnTo>
                      <a:pt x="138160" y="257175"/>
                    </a:lnTo>
                    <a:lnTo>
                      <a:pt x="81058" y="326983"/>
                    </a:lnTo>
                    <a:cubicBezTo>
                      <a:pt x="65081" y="346515"/>
                      <a:pt x="36295" y="349397"/>
                      <a:pt x="16763" y="333421"/>
                    </a:cubicBezTo>
                    <a:cubicBezTo>
                      <a:pt x="-2769" y="317444"/>
                      <a:pt x="-5651" y="288657"/>
                      <a:pt x="10325" y="269125"/>
                    </a:cubicBezTo>
                    <a:lnTo>
                      <a:pt x="103068" y="155745"/>
                    </a:lnTo>
                    <a:lnTo>
                      <a:pt x="103068" y="120319"/>
                    </a:lnTo>
                    <a:cubicBezTo>
                      <a:pt x="103068" y="53869"/>
                      <a:pt x="156937" y="0"/>
                      <a:pt x="223387" y="0"/>
                    </a:cubicBez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四角形: 上の 2 つの角を丸める 275">
                <a:extLst>
                  <a:ext uri="{FF2B5EF4-FFF2-40B4-BE49-F238E27FC236}">
                    <a16:creationId xmlns:a16="http://schemas.microsoft.com/office/drawing/2014/main" id="{8E211FA8-6CFB-3552-CFBB-43DAF1DE0903}"/>
                  </a:ext>
                </a:extLst>
              </p:cNvPr>
              <p:cNvSpPr>
                <a:spLocks/>
              </p:cNvSpPr>
              <p:nvPr/>
            </p:nvSpPr>
            <p:spPr>
              <a:xfrm rot="18329305" flipH="1">
                <a:off x="262097" y="2179442"/>
                <a:ext cx="211281" cy="459219"/>
              </a:xfrm>
              <a:custGeom>
                <a:avLst/>
                <a:gdLst>
                  <a:gd name="connsiteX0" fmla="*/ 132442 w 264884"/>
                  <a:gd name="connsiteY0" fmla="*/ 0 h 588677"/>
                  <a:gd name="connsiteX1" fmla="*/ 132442 w 264884"/>
                  <a:gd name="connsiteY1" fmla="*/ 0 h 588677"/>
                  <a:gd name="connsiteX2" fmla="*/ 264884 w 264884"/>
                  <a:gd name="connsiteY2" fmla="*/ 132442 h 588677"/>
                  <a:gd name="connsiteX3" fmla="*/ 264884 w 264884"/>
                  <a:gd name="connsiteY3" fmla="*/ 588677 h 588677"/>
                  <a:gd name="connsiteX4" fmla="*/ 264884 w 264884"/>
                  <a:gd name="connsiteY4" fmla="*/ 588677 h 588677"/>
                  <a:gd name="connsiteX5" fmla="*/ 0 w 264884"/>
                  <a:gd name="connsiteY5" fmla="*/ 588677 h 588677"/>
                  <a:gd name="connsiteX6" fmla="*/ 0 w 264884"/>
                  <a:gd name="connsiteY6" fmla="*/ 588677 h 588677"/>
                  <a:gd name="connsiteX7" fmla="*/ 0 w 264884"/>
                  <a:gd name="connsiteY7" fmla="*/ 132442 h 588677"/>
                  <a:gd name="connsiteX8" fmla="*/ 132442 w 264884"/>
                  <a:gd name="connsiteY8" fmla="*/ 0 h 588677"/>
                  <a:gd name="connsiteX0" fmla="*/ 164879 w 297321"/>
                  <a:gd name="connsiteY0" fmla="*/ 83809 h 672486"/>
                  <a:gd name="connsiteX1" fmla="*/ 164879 w 297321"/>
                  <a:gd name="connsiteY1" fmla="*/ 83809 h 672486"/>
                  <a:gd name="connsiteX2" fmla="*/ 297321 w 297321"/>
                  <a:gd name="connsiteY2" fmla="*/ 216251 h 672486"/>
                  <a:gd name="connsiteX3" fmla="*/ 297321 w 297321"/>
                  <a:gd name="connsiteY3" fmla="*/ 672486 h 672486"/>
                  <a:gd name="connsiteX4" fmla="*/ 297321 w 297321"/>
                  <a:gd name="connsiteY4" fmla="*/ 672486 h 672486"/>
                  <a:gd name="connsiteX5" fmla="*/ 32437 w 297321"/>
                  <a:gd name="connsiteY5" fmla="*/ 672486 h 672486"/>
                  <a:gd name="connsiteX6" fmla="*/ 32437 w 297321"/>
                  <a:gd name="connsiteY6" fmla="*/ 672486 h 672486"/>
                  <a:gd name="connsiteX7" fmla="*/ 32437 w 297321"/>
                  <a:gd name="connsiteY7" fmla="*/ 216251 h 672486"/>
                  <a:gd name="connsiteX8" fmla="*/ 5110 w 297321"/>
                  <a:gd name="connsiteY8" fmla="*/ 2956 h 672486"/>
                  <a:gd name="connsiteX9" fmla="*/ 164879 w 297321"/>
                  <a:gd name="connsiteY9" fmla="*/ 83809 h 672486"/>
                  <a:gd name="connsiteX0" fmla="*/ 0 w 292211"/>
                  <a:gd name="connsiteY0" fmla="*/ 2956 h 672486"/>
                  <a:gd name="connsiteX1" fmla="*/ 159769 w 292211"/>
                  <a:gd name="connsiteY1" fmla="*/ 83809 h 672486"/>
                  <a:gd name="connsiteX2" fmla="*/ 159769 w 292211"/>
                  <a:gd name="connsiteY2" fmla="*/ 83809 h 672486"/>
                  <a:gd name="connsiteX3" fmla="*/ 292211 w 292211"/>
                  <a:gd name="connsiteY3" fmla="*/ 216251 h 672486"/>
                  <a:gd name="connsiteX4" fmla="*/ 292211 w 292211"/>
                  <a:gd name="connsiteY4" fmla="*/ 672486 h 672486"/>
                  <a:gd name="connsiteX5" fmla="*/ 292211 w 292211"/>
                  <a:gd name="connsiteY5" fmla="*/ 672486 h 672486"/>
                  <a:gd name="connsiteX6" fmla="*/ 27327 w 292211"/>
                  <a:gd name="connsiteY6" fmla="*/ 672486 h 672486"/>
                  <a:gd name="connsiteX7" fmla="*/ 27327 w 292211"/>
                  <a:gd name="connsiteY7" fmla="*/ 672486 h 672486"/>
                  <a:gd name="connsiteX8" fmla="*/ 27327 w 292211"/>
                  <a:gd name="connsiteY8" fmla="*/ 216251 h 672486"/>
                  <a:gd name="connsiteX9" fmla="*/ 91440 w 292211"/>
                  <a:gd name="connsiteY9" fmla="*/ 94396 h 672486"/>
                  <a:gd name="connsiteX0" fmla="*/ 140133 w 272575"/>
                  <a:gd name="connsiteY0" fmla="*/ 12674 h 601351"/>
                  <a:gd name="connsiteX1" fmla="*/ 140133 w 272575"/>
                  <a:gd name="connsiteY1" fmla="*/ 12674 h 601351"/>
                  <a:gd name="connsiteX2" fmla="*/ 272575 w 272575"/>
                  <a:gd name="connsiteY2" fmla="*/ 145116 h 601351"/>
                  <a:gd name="connsiteX3" fmla="*/ 272575 w 272575"/>
                  <a:gd name="connsiteY3" fmla="*/ 601351 h 601351"/>
                  <a:gd name="connsiteX4" fmla="*/ 272575 w 272575"/>
                  <a:gd name="connsiteY4" fmla="*/ 601351 h 601351"/>
                  <a:gd name="connsiteX5" fmla="*/ 7691 w 272575"/>
                  <a:gd name="connsiteY5" fmla="*/ 601351 h 601351"/>
                  <a:gd name="connsiteX6" fmla="*/ 7691 w 272575"/>
                  <a:gd name="connsiteY6" fmla="*/ 601351 h 601351"/>
                  <a:gd name="connsiteX7" fmla="*/ 7691 w 272575"/>
                  <a:gd name="connsiteY7" fmla="*/ 145116 h 601351"/>
                  <a:gd name="connsiteX8" fmla="*/ 71804 w 272575"/>
                  <a:gd name="connsiteY8" fmla="*/ 23261 h 601351"/>
                  <a:gd name="connsiteX0" fmla="*/ 132442 w 264884"/>
                  <a:gd name="connsiteY0" fmla="*/ 0 h 588677"/>
                  <a:gd name="connsiteX1" fmla="*/ 132442 w 264884"/>
                  <a:gd name="connsiteY1" fmla="*/ 0 h 588677"/>
                  <a:gd name="connsiteX2" fmla="*/ 264884 w 264884"/>
                  <a:gd name="connsiteY2" fmla="*/ 132442 h 588677"/>
                  <a:gd name="connsiteX3" fmla="*/ 264884 w 264884"/>
                  <a:gd name="connsiteY3" fmla="*/ 588677 h 588677"/>
                  <a:gd name="connsiteX4" fmla="*/ 264884 w 264884"/>
                  <a:gd name="connsiteY4" fmla="*/ 588677 h 588677"/>
                  <a:gd name="connsiteX5" fmla="*/ 0 w 264884"/>
                  <a:gd name="connsiteY5" fmla="*/ 588677 h 588677"/>
                  <a:gd name="connsiteX6" fmla="*/ 0 w 264884"/>
                  <a:gd name="connsiteY6" fmla="*/ 588677 h 588677"/>
                  <a:gd name="connsiteX7" fmla="*/ 0 w 264884"/>
                  <a:gd name="connsiteY7" fmla="*/ 132442 h 588677"/>
                  <a:gd name="connsiteX0" fmla="*/ 134698 w 267140"/>
                  <a:gd name="connsiteY0" fmla="*/ 0 h 588677"/>
                  <a:gd name="connsiteX1" fmla="*/ 134698 w 267140"/>
                  <a:gd name="connsiteY1" fmla="*/ 0 h 588677"/>
                  <a:gd name="connsiteX2" fmla="*/ 267140 w 267140"/>
                  <a:gd name="connsiteY2" fmla="*/ 132442 h 588677"/>
                  <a:gd name="connsiteX3" fmla="*/ 267140 w 267140"/>
                  <a:gd name="connsiteY3" fmla="*/ 588677 h 588677"/>
                  <a:gd name="connsiteX4" fmla="*/ 267140 w 267140"/>
                  <a:gd name="connsiteY4" fmla="*/ 588677 h 588677"/>
                  <a:gd name="connsiteX5" fmla="*/ 2256 w 267140"/>
                  <a:gd name="connsiteY5" fmla="*/ 588677 h 588677"/>
                  <a:gd name="connsiteX6" fmla="*/ 2256 w 267140"/>
                  <a:gd name="connsiteY6" fmla="*/ 588677 h 588677"/>
                  <a:gd name="connsiteX7" fmla="*/ 0 w 267140"/>
                  <a:gd name="connsiteY7" fmla="*/ 23759 h 588677"/>
                  <a:gd name="connsiteX0" fmla="*/ 138401 w 270843"/>
                  <a:gd name="connsiteY0" fmla="*/ 0 h 588677"/>
                  <a:gd name="connsiteX1" fmla="*/ 138401 w 270843"/>
                  <a:gd name="connsiteY1" fmla="*/ 0 h 588677"/>
                  <a:gd name="connsiteX2" fmla="*/ 270843 w 270843"/>
                  <a:gd name="connsiteY2" fmla="*/ 132442 h 588677"/>
                  <a:gd name="connsiteX3" fmla="*/ 270843 w 270843"/>
                  <a:gd name="connsiteY3" fmla="*/ 588677 h 588677"/>
                  <a:gd name="connsiteX4" fmla="*/ 270843 w 270843"/>
                  <a:gd name="connsiteY4" fmla="*/ 588677 h 588677"/>
                  <a:gd name="connsiteX5" fmla="*/ 5959 w 270843"/>
                  <a:gd name="connsiteY5" fmla="*/ 588677 h 588677"/>
                  <a:gd name="connsiteX6" fmla="*/ 5959 w 270843"/>
                  <a:gd name="connsiteY6" fmla="*/ 588677 h 588677"/>
                  <a:gd name="connsiteX7" fmla="*/ 0 w 270843"/>
                  <a:gd name="connsiteY7" fmla="*/ 192097 h 5886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0843" h="588677">
                    <a:moveTo>
                      <a:pt x="138401" y="0"/>
                    </a:moveTo>
                    <a:lnTo>
                      <a:pt x="138401" y="0"/>
                    </a:lnTo>
                    <a:cubicBezTo>
                      <a:pt x="211547" y="0"/>
                      <a:pt x="270843" y="59296"/>
                      <a:pt x="270843" y="132442"/>
                    </a:cubicBezTo>
                    <a:lnTo>
                      <a:pt x="270843" y="588677"/>
                    </a:lnTo>
                    <a:lnTo>
                      <a:pt x="270843" y="588677"/>
                    </a:lnTo>
                    <a:lnTo>
                      <a:pt x="5959" y="588677"/>
                    </a:lnTo>
                    <a:lnTo>
                      <a:pt x="5959" y="588677"/>
                    </a:lnTo>
                    <a:cubicBezTo>
                      <a:pt x="3973" y="456484"/>
                      <a:pt x="1986" y="324290"/>
                      <a:pt x="0" y="192097"/>
                    </a:cubicBezTo>
                  </a:path>
                </a:pathLst>
              </a:custGeom>
              <a:solidFill>
                <a:srgbClr val="0070C0"/>
              </a:soli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33" name="グループ化 532">
                <a:extLst>
                  <a:ext uri="{FF2B5EF4-FFF2-40B4-BE49-F238E27FC236}">
                    <a16:creationId xmlns:a16="http://schemas.microsoft.com/office/drawing/2014/main" id="{B6A2CAD1-98BD-BCB9-B9EE-51139FD4C71D}"/>
                  </a:ext>
                </a:extLst>
              </p:cNvPr>
              <p:cNvGrpSpPr/>
              <p:nvPr/>
            </p:nvGrpSpPr>
            <p:grpSpPr>
              <a:xfrm>
                <a:off x="110795" y="1101736"/>
                <a:ext cx="1287326" cy="1123451"/>
                <a:chOff x="3396956" y="824473"/>
                <a:chExt cx="1650232" cy="1440160"/>
              </a:xfrm>
            </p:grpSpPr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53EAB4DB-4C8B-25C4-2C28-C26E61CA0501}"/>
                    </a:ext>
                  </a:extLst>
                </p:cNvPr>
                <p:cNvSpPr/>
                <p:nvPr/>
              </p:nvSpPr>
              <p:spPr>
                <a:xfrm>
                  <a:off x="3396956" y="1447069"/>
                  <a:ext cx="273870" cy="338138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5F0BDD49-E65C-E406-9948-E888F0B02FBA}"/>
                    </a:ext>
                  </a:extLst>
                </p:cNvPr>
                <p:cNvSpPr/>
                <p:nvPr/>
              </p:nvSpPr>
              <p:spPr>
                <a:xfrm>
                  <a:off x="4773318" y="1447069"/>
                  <a:ext cx="273870" cy="338138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54386118-F37E-B53E-4E2E-611B496D240B}"/>
                    </a:ext>
                  </a:extLst>
                </p:cNvPr>
                <p:cNvSpPr/>
                <p:nvPr/>
              </p:nvSpPr>
              <p:spPr>
                <a:xfrm>
                  <a:off x="3503990" y="824473"/>
                  <a:ext cx="1440160" cy="1440160"/>
                </a:xfrm>
                <a:prstGeom prst="ellipse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アーチ 539">
                  <a:extLst>
                    <a:ext uri="{FF2B5EF4-FFF2-40B4-BE49-F238E27FC236}">
                      <a16:creationId xmlns:a16="http://schemas.microsoft.com/office/drawing/2014/main" id="{49414805-409C-2AA1-20F0-03294876C31A}"/>
                    </a:ext>
                  </a:extLst>
                </p:cNvPr>
                <p:cNvSpPr/>
                <p:nvPr/>
              </p:nvSpPr>
              <p:spPr>
                <a:xfrm rot="10800000">
                  <a:off x="4031352" y="1791165"/>
                  <a:ext cx="381122" cy="381122"/>
                </a:xfrm>
                <a:prstGeom prst="blockArc">
                  <a:avLst>
                    <a:gd name="adj1" fmla="val 12426846"/>
                    <a:gd name="adj2" fmla="val 19680107"/>
                    <a:gd name="adj3" fmla="val 14627"/>
                  </a:avLst>
                </a:pr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A1A8E2DF-FCDD-4912-2B43-A566C536B9AB}"/>
                    </a:ext>
                  </a:extLst>
                </p:cNvPr>
                <p:cNvSpPr/>
                <p:nvPr/>
              </p:nvSpPr>
              <p:spPr>
                <a:xfrm rot="10800000">
                  <a:off x="3694377" y="1760263"/>
                  <a:ext cx="1069415" cy="129117"/>
                </a:xfrm>
                <a:custGeom>
                  <a:avLst/>
                  <a:gdLst>
                    <a:gd name="connsiteX0" fmla="*/ 49620 w 1069415"/>
                    <a:gd name="connsiteY0" fmla="*/ 129117 h 129117"/>
                    <a:gd name="connsiteX1" fmla="*/ 0 w 1069415"/>
                    <a:gd name="connsiteY1" fmla="*/ 103710 h 129117"/>
                    <a:gd name="connsiteX2" fmla="*/ 161499 w 1069415"/>
                    <a:gd name="connsiteY2" fmla="*/ 173 h 129117"/>
                    <a:gd name="connsiteX3" fmla="*/ 331227 w 1069415"/>
                    <a:gd name="connsiteY3" fmla="*/ 89584 h 129117"/>
                    <a:gd name="connsiteX4" fmla="*/ 283949 w 1069415"/>
                    <a:gd name="connsiteY4" fmla="*/ 119124 h 129117"/>
                    <a:gd name="connsiteX5" fmla="*/ 163874 w 1069415"/>
                    <a:gd name="connsiteY5" fmla="*/ 55869 h 129117"/>
                    <a:gd name="connsiteX6" fmla="*/ 49620 w 1069415"/>
                    <a:gd name="connsiteY6" fmla="*/ 129117 h 129117"/>
                    <a:gd name="connsiteX7" fmla="*/ 787808 w 1069415"/>
                    <a:gd name="connsiteY7" fmla="*/ 129117 h 129117"/>
                    <a:gd name="connsiteX8" fmla="*/ 738188 w 1069415"/>
                    <a:gd name="connsiteY8" fmla="*/ 103710 h 129117"/>
                    <a:gd name="connsiteX9" fmla="*/ 899687 w 1069415"/>
                    <a:gd name="connsiteY9" fmla="*/ 173 h 129117"/>
                    <a:gd name="connsiteX10" fmla="*/ 1069415 w 1069415"/>
                    <a:gd name="connsiteY10" fmla="*/ 89584 h 129117"/>
                    <a:gd name="connsiteX11" fmla="*/ 1022137 w 1069415"/>
                    <a:gd name="connsiteY11" fmla="*/ 119124 h 129117"/>
                    <a:gd name="connsiteX12" fmla="*/ 902062 w 1069415"/>
                    <a:gd name="connsiteY12" fmla="*/ 55869 h 129117"/>
                    <a:gd name="connsiteX13" fmla="*/ 787808 w 1069415"/>
                    <a:gd name="connsiteY13" fmla="*/ 129117 h 1291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69415" h="129117">
                      <a:moveTo>
                        <a:pt x="49620" y="129117"/>
                      </a:moveTo>
                      <a:lnTo>
                        <a:pt x="0" y="103710"/>
                      </a:lnTo>
                      <a:cubicBezTo>
                        <a:pt x="31269" y="42641"/>
                        <a:pt x="92953" y="3096"/>
                        <a:pt x="161499" y="173"/>
                      </a:cubicBezTo>
                      <a:cubicBezTo>
                        <a:pt x="230045" y="-2750"/>
                        <a:pt x="294871" y="31400"/>
                        <a:pt x="331227" y="89584"/>
                      </a:cubicBezTo>
                      <a:lnTo>
                        <a:pt x="283949" y="119124"/>
                      </a:lnTo>
                      <a:cubicBezTo>
                        <a:pt x="258229" y="77961"/>
                        <a:pt x="212367" y="53801"/>
                        <a:pt x="163874" y="55869"/>
                      </a:cubicBezTo>
                      <a:cubicBezTo>
                        <a:pt x="115380" y="57937"/>
                        <a:pt x="71742" y="85914"/>
                        <a:pt x="49620" y="129117"/>
                      </a:cubicBezTo>
                      <a:close/>
                      <a:moveTo>
                        <a:pt x="787808" y="129117"/>
                      </a:moveTo>
                      <a:lnTo>
                        <a:pt x="738188" y="103710"/>
                      </a:lnTo>
                      <a:cubicBezTo>
                        <a:pt x="769457" y="42641"/>
                        <a:pt x="831141" y="3096"/>
                        <a:pt x="899687" y="173"/>
                      </a:cubicBezTo>
                      <a:cubicBezTo>
                        <a:pt x="968233" y="-2750"/>
                        <a:pt x="1033059" y="31400"/>
                        <a:pt x="1069415" y="89584"/>
                      </a:cubicBezTo>
                      <a:lnTo>
                        <a:pt x="1022137" y="119124"/>
                      </a:lnTo>
                      <a:cubicBezTo>
                        <a:pt x="996417" y="77961"/>
                        <a:pt x="950555" y="53801"/>
                        <a:pt x="902062" y="55869"/>
                      </a:cubicBezTo>
                      <a:cubicBezTo>
                        <a:pt x="853568" y="57937"/>
                        <a:pt x="809930" y="85914"/>
                        <a:pt x="787808" y="129117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34" name="グループ化 533">
                <a:extLst>
                  <a:ext uri="{FF2B5EF4-FFF2-40B4-BE49-F238E27FC236}">
                    <a16:creationId xmlns:a16="http://schemas.microsoft.com/office/drawing/2014/main" id="{091B48E8-BC07-AE24-96C9-51EC3CBA0F76}"/>
                  </a:ext>
                </a:extLst>
              </p:cNvPr>
              <p:cNvGrpSpPr/>
              <p:nvPr/>
            </p:nvGrpSpPr>
            <p:grpSpPr>
              <a:xfrm>
                <a:off x="177019" y="865728"/>
                <a:ext cx="1185056" cy="938282"/>
                <a:chOff x="220859" y="804681"/>
                <a:chExt cx="1097376" cy="938282"/>
              </a:xfrm>
            </p:grpSpPr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7345629D-6F14-AD1B-80A1-C18AAAE68962}"/>
                    </a:ext>
                  </a:extLst>
                </p:cNvPr>
                <p:cNvSpPr/>
                <p:nvPr/>
              </p:nvSpPr>
              <p:spPr>
                <a:xfrm>
                  <a:off x="220859" y="804681"/>
                  <a:ext cx="1097376" cy="732707"/>
                </a:xfrm>
                <a:custGeom>
                  <a:avLst/>
                  <a:gdLst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6793"/>
                    <a:gd name="connsiteX1" fmla="*/ 936406 w 942208"/>
                    <a:gd name="connsiteY1" fmla="*/ 379232 h 436793"/>
                    <a:gd name="connsiteX2" fmla="*/ 942208 w 942208"/>
                    <a:gd name="connsiteY2" fmla="*/ 436793 h 436793"/>
                    <a:gd name="connsiteX3" fmla="*/ 841847 w 942208"/>
                    <a:gd name="connsiteY3" fmla="*/ 428749 h 436793"/>
                    <a:gd name="connsiteX4" fmla="*/ 471104 w 942208"/>
                    <a:gd name="connsiteY4" fmla="*/ 419100 h 436793"/>
                    <a:gd name="connsiteX5" fmla="*/ 100361 w 942208"/>
                    <a:gd name="connsiteY5" fmla="*/ 428749 h 436793"/>
                    <a:gd name="connsiteX6" fmla="*/ 0 w 942208"/>
                    <a:gd name="connsiteY6" fmla="*/ 436793 h 436793"/>
                    <a:gd name="connsiteX7" fmla="*/ 5802 w 942208"/>
                    <a:gd name="connsiteY7" fmla="*/ 379232 h 436793"/>
                    <a:gd name="connsiteX8" fmla="*/ 471104 w 942208"/>
                    <a:gd name="connsiteY8" fmla="*/ 0 h 436793"/>
                    <a:gd name="connsiteX0" fmla="*/ 471104 w 942208"/>
                    <a:gd name="connsiteY0" fmla="*/ 0 h 437995"/>
                    <a:gd name="connsiteX1" fmla="*/ 936406 w 942208"/>
                    <a:gd name="connsiteY1" fmla="*/ 379232 h 437995"/>
                    <a:gd name="connsiteX2" fmla="*/ 942208 w 942208"/>
                    <a:gd name="connsiteY2" fmla="*/ 436793 h 437995"/>
                    <a:gd name="connsiteX3" fmla="*/ 841847 w 942208"/>
                    <a:gd name="connsiteY3" fmla="*/ 428749 h 437995"/>
                    <a:gd name="connsiteX4" fmla="*/ 471104 w 942208"/>
                    <a:gd name="connsiteY4" fmla="*/ 419100 h 437995"/>
                    <a:gd name="connsiteX5" fmla="*/ 0 w 942208"/>
                    <a:gd name="connsiteY5" fmla="*/ 436793 h 437995"/>
                    <a:gd name="connsiteX6" fmla="*/ 5802 w 942208"/>
                    <a:gd name="connsiteY6" fmla="*/ 379232 h 437995"/>
                    <a:gd name="connsiteX7" fmla="*/ 471104 w 942208"/>
                    <a:gd name="connsiteY7" fmla="*/ 0 h 437995"/>
                    <a:gd name="connsiteX0" fmla="*/ 471104 w 942208"/>
                    <a:gd name="connsiteY0" fmla="*/ 0 h 437995"/>
                    <a:gd name="connsiteX1" fmla="*/ 936406 w 942208"/>
                    <a:gd name="connsiteY1" fmla="*/ 379232 h 437995"/>
                    <a:gd name="connsiteX2" fmla="*/ 942208 w 942208"/>
                    <a:gd name="connsiteY2" fmla="*/ 436793 h 437995"/>
                    <a:gd name="connsiteX3" fmla="*/ 471104 w 942208"/>
                    <a:gd name="connsiteY3" fmla="*/ 419100 h 437995"/>
                    <a:gd name="connsiteX4" fmla="*/ 0 w 942208"/>
                    <a:gd name="connsiteY4" fmla="*/ 436793 h 437995"/>
                    <a:gd name="connsiteX5" fmla="*/ 5802 w 942208"/>
                    <a:gd name="connsiteY5" fmla="*/ 379232 h 437995"/>
                    <a:gd name="connsiteX6" fmla="*/ 471104 w 942208"/>
                    <a:gd name="connsiteY6" fmla="*/ 0 h 437995"/>
                    <a:gd name="connsiteX0" fmla="*/ 471104 w 942208"/>
                    <a:gd name="connsiteY0" fmla="*/ 0 h 528511"/>
                    <a:gd name="connsiteX1" fmla="*/ 936406 w 942208"/>
                    <a:gd name="connsiteY1" fmla="*/ 379232 h 528511"/>
                    <a:gd name="connsiteX2" fmla="*/ 942208 w 942208"/>
                    <a:gd name="connsiteY2" fmla="*/ 436793 h 528511"/>
                    <a:gd name="connsiteX3" fmla="*/ 467929 w 942208"/>
                    <a:gd name="connsiteY3" fmla="*/ 528496 h 528511"/>
                    <a:gd name="connsiteX4" fmla="*/ 0 w 942208"/>
                    <a:gd name="connsiteY4" fmla="*/ 436793 h 528511"/>
                    <a:gd name="connsiteX5" fmla="*/ 5802 w 942208"/>
                    <a:gd name="connsiteY5" fmla="*/ 379232 h 528511"/>
                    <a:gd name="connsiteX6" fmla="*/ 471104 w 942208"/>
                    <a:gd name="connsiteY6" fmla="*/ 0 h 528511"/>
                    <a:gd name="connsiteX0" fmla="*/ 471104 w 942208"/>
                    <a:gd name="connsiteY0" fmla="*/ 0 h 528682"/>
                    <a:gd name="connsiteX1" fmla="*/ 936406 w 942208"/>
                    <a:gd name="connsiteY1" fmla="*/ 379232 h 528682"/>
                    <a:gd name="connsiteX2" fmla="*/ 942208 w 942208"/>
                    <a:gd name="connsiteY2" fmla="*/ 436793 h 528682"/>
                    <a:gd name="connsiteX3" fmla="*/ 467929 w 942208"/>
                    <a:gd name="connsiteY3" fmla="*/ 528496 h 528682"/>
                    <a:gd name="connsiteX4" fmla="*/ 0 w 942208"/>
                    <a:gd name="connsiteY4" fmla="*/ 436793 h 528682"/>
                    <a:gd name="connsiteX5" fmla="*/ 5802 w 942208"/>
                    <a:gd name="connsiteY5" fmla="*/ 379232 h 528682"/>
                    <a:gd name="connsiteX6" fmla="*/ 471104 w 942208"/>
                    <a:gd name="connsiteY6" fmla="*/ 0 h 5286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42208" h="528682">
                      <a:moveTo>
                        <a:pt x="471104" y="0"/>
                      </a:moveTo>
                      <a:cubicBezTo>
                        <a:pt x="805399" y="0"/>
                        <a:pt x="892118" y="162805"/>
                        <a:pt x="936406" y="379232"/>
                      </a:cubicBezTo>
                      <a:lnTo>
                        <a:pt x="942208" y="436793"/>
                      </a:lnTo>
                      <a:cubicBezTo>
                        <a:pt x="784115" y="467361"/>
                        <a:pt x="673647" y="532615"/>
                        <a:pt x="467929" y="528496"/>
                      </a:cubicBezTo>
                      <a:cubicBezTo>
                        <a:pt x="262211" y="524377"/>
                        <a:pt x="77550" y="443438"/>
                        <a:pt x="0" y="436793"/>
                      </a:cubicBezTo>
                      <a:lnTo>
                        <a:pt x="5802" y="379232"/>
                      </a:lnTo>
                      <a:cubicBezTo>
                        <a:pt x="50090" y="162805"/>
                        <a:pt x="136809" y="0"/>
                        <a:pt x="471104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510F98B9-CEDD-4BB6-6244-242950612ED5}"/>
                    </a:ext>
                  </a:extLst>
                </p:cNvPr>
                <p:cNvSpPr/>
                <p:nvPr/>
              </p:nvSpPr>
              <p:spPr>
                <a:xfrm flipV="1">
                  <a:off x="220859" y="1371674"/>
                  <a:ext cx="1097376" cy="371289"/>
                </a:xfrm>
                <a:custGeom>
                  <a:avLst/>
                  <a:gdLst>
                    <a:gd name="connsiteX0" fmla="*/ 0 w 1097376"/>
                    <a:gd name="connsiteY0" fmla="*/ 371289 h 371289"/>
                    <a:gd name="connsiteX1" fmla="*/ 548688 w 1097376"/>
                    <a:gd name="connsiteY1" fmla="*/ 281305 h 371289"/>
                    <a:gd name="connsiteX2" fmla="*/ 1097376 w 1097376"/>
                    <a:gd name="connsiteY2" fmla="*/ 371289 h 371289"/>
                    <a:gd name="connsiteX3" fmla="*/ 1090619 w 1097376"/>
                    <a:gd name="connsiteY3" fmla="*/ 319145 h 371289"/>
                    <a:gd name="connsiteX4" fmla="*/ 790367 w 1097376"/>
                    <a:gd name="connsiteY4" fmla="*/ 1713 h 371289"/>
                    <a:gd name="connsiteX5" fmla="*/ 780762 w 1097376"/>
                    <a:gd name="connsiteY5" fmla="*/ 0 h 371289"/>
                    <a:gd name="connsiteX6" fmla="*/ 681644 w 1097376"/>
                    <a:gd name="connsiteY6" fmla="*/ 15998 h 371289"/>
                    <a:gd name="connsiteX7" fmla="*/ 548688 w 1097376"/>
                    <a:gd name="connsiteY7" fmla="*/ 22080 h 371289"/>
                    <a:gd name="connsiteX8" fmla="*/ 415732 w 1097376"/>
                    <a:gd name="connsiteY8" fmla="*/ 15998 h 371289"/>
                    <a:gd name="connsiteX9" fmla="*/ 316614 w 1097376"/>
                    <a:gd name="connsiteY9" fmla="*/ 0 h 371289"/>
                    <a:gd name="connsiteX10" fmla="*/ 307009 w 1097376"/>
                    <a:gd name="connsiteY10" fmla="*/ 1713 h 371289"/>
                    <a:gd name="connsiteX11" fmla="*/ 6758 w 1097376"/>
                    <a:gd name="connsiteY11" fmla="*/ 319145 h 371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97376" h="371289">
                      <a:moveTo>
                        <a:pt x="0" y="371289"/>
                      </a:moveTo>
                      <a:cubicBezTo>
                        <a:pt x="90321" y="364982"/>
                        <a:pt x="221574" y="277195"/>
                        <a:pt x="548688" y="281305"/>
                      </a:cubicBezTo>
                      <a:cubicBezTo>
                        <a:pt x="875802" y="285415"/>
                        <a:pt x="914480" y="341294"/>
                        <a:pt x="1097376" y="371289"/>
                      </a:cubicBezTo>
                      <a:lnTo>
                        <a:pt x="1090619" y="319145"/>
                      </a:lnTo>
                      <a:cubicBezTo>
                        <a:pt x="1051932" y="172102"/>
                        <a:pt x="985448" y="52382"/>
                        <a:pt x="790367" y="1713"/>
                      </a:cubicBezTo>
                      <a:lnTo>
                        <a:pt x="780762" y="0"/>
                      </a:lnTo>
                      <a:lnTo>
                        <a:pt x="681644" y="15998"/>
                      </a:lnTo>
                      <a:cubicBezTo>
                        <a:pt x="641520" y="19994"/>
                        <a:pt x="597357" y="22080"/>
                        <a:pt x="548688" y="22080"/>
                      </a:cubicBezTo>
                      <a:cubicBezTo>
                        <a:pt x="500019" y="22080"/>
                        <a:pt x="455856" y="19994"/>
                        <a:pt x="415732" y="15998"/>
                      </a:cubicBezTo>
                      <a:lnTo>
                        <a:pt x="316614" y="0"/>
                      </a:lnTo>
                      <a:lnTo>
                        <a:pt x="307009" y="1713"/>
                      </a:lnTo>
                      <a:cubicBezTo>
                        <a:pt x="111928" y="52382"/>
                        <a:pt x="45444" y="172102"/>
                        <a:pt x="6758" y="319145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accent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633" name="矢印: 五方向 632">
              <a:extLst>
                <a:ext uri="{FF2B5EF4-FFF2-40B4-BE49-F238E27FC236}">
                  <a16:creationId xmlns:a16="http://schemas.microsoft.com/office/drawing/2014/main" id="{EFEE7C18-4498-5A64-478F-F8B12D356C82}"/>
                </a:ext>
              </a:extLst>
            </p:cNvPr>
            <p:cNvSpPr/>
            <p:nvPr/>
          </p:nvSpPr>
          <p:spPr>
            <a:xfrm rot="5400000">
              <a:off x="8300775" y="5304670"/>
              <a:ext cx="94457" cy="175987"/>
            </a:xfrm>
            <a:prstGeom prst="homePlate">
              <a:avLst>
                <a:gd name="adj" fmla="val 36880"/>
              </a:avLst>
            </a:prstGeom>
            <a:solidFill>
              <a:srgbClr val="FFC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76ADF73-2AB3-C2D6-9C4E-C2560AB77F5B}"/>
              </a:ext>
            </a:extLst>
          </p:cNvPr>
          <p:cNvSpPr txBox="1"/>
          <p:nvPr/>
        </p:nvSpPr>
        <p:spPr>
          <a:xfrm>
            <a:off x="2552358" y="211844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ガソリンスタンドの男性スタッフのイラスト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41676724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3908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il376_ガソリンスタンドの男性スタッフのイラスト</dc:title>
  <dc:subject>il376_ガソリンスタンドの男性スタッフのイラスト</dc:subject>
  <dc:creator>ぱわぽすけ</dc:creator>
  <cp:revision>1</cp:revision>
  <dcterms:created xsi:type="dcterms:W3CDTF">2014-10-29T04:47:26Z</dcterms:created>
  <dcterms:modified xsi:type="dcterms:W3CDTF">2026-02-15T14:38:54Z</dcterms:modified>
  <cp:version>1</cp:version>
</cp:coreProperties>
</file>